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/>
  <p:notesSz cx="9144000" cy="6858000"/>
  <p:embeddedFontLst>
    <p:embeddedFont>
      <p:font typeface="LLJRAP+FranklinGothic-Medium"/>
      <p:regular r:id="rId3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font" Target="fonts/font1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2358372"/>
            <a:ext cx="7886446" cy="441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LLJRAP+FranklinGothic-Medium"/>
                <a:cs typeface="LLJRAP+FranklinGothic-Medium"/>
              </a:rPr>
              <a:t>PEDAGOGY</a:t>
            </a:r>
            <a:r>
              <a:rPr dirty="0" sz="2800">
                <a:solidFill>
                  <a:srgbClr val="000000"/>
                </a:solidFill>
                <a:latin typeface="LLJRAP+FranklinGothic-Medium"/>
                <a:cs typeface="LLJRAP+FranklinGothic-Medium"/>
              </a:rPr>
              <a:t> </a:t>
            </a:r>
            <a:r>
              <a:rPr dirty="0" sz="2800">
                <a:solidFill>
                  <a:srgbClr val="000000"/>
                </a:solidFill>
                <a:latin typeface="LLJRAP+FranklinGothic-Medium"/>
                <a:cs typeface="LLJRAP+FranklinGothic-Medium"/>
              </a:rPr>
              <a:t>IN</a:t>
            </a:r>
            <a:r>
              <a:rPr dirty="0" sz="2800">
                <a:solidFill>
                  <a:srgbClr val="000000"/>
                </a:solidFill>
                <a:latin typeface="LLJRAP+FranklinGothic-Medium"/>
                <a:cs typeface="LLJRAP+FranklinGothic-Medium"/>
              </a:rPr>
              <a:t> </a:t>
            </a:r>
            <a:r>
              <a:rPr dirty="0" sz="2800">
                <a:solidFill>
                  <a:srgbClr val="000000"/>
                </a:solidFill>
                <a:latin typeface="LLJRAP+FranklinGothic-Medium"/>
                <a:cs typeface="LLJRAP+FranklinGothic-Medium"/>
              </a:rPr>
              <a:t>PHYSICAL</a:t>
            </a:r>
            <a:r>
              <a:rPr dirty="0" sz="2800">
                <a:solidFill>
                  <a:srgbClr val="000000"/>
                </a:solidFill>
                <a:latin typeface="LLJRAP+FranklinGothic-Medium"/>
                <a:cs typeface="LLJRAP+FranklinGothic-Medium"/>
              </a:rPr>
              <a:t> </a:t>
            </a:r>
            <a:r>
              <a:rPr dirty="0" sz="2800">
                <a:solidFill>
                  <a:srgbClr val="000000"/>
                </a:solidFill>
                <a:latin typeface="LLJRAP+FranklinGothic-Medium"/>
                <a:cs typeface="LLJRAP+FranklinGothic-Medium"/>
              </a:rPr>
              <a:t>EDUCATION</a:t>
            </a:r>
            <a:r>
              <a:rPr dirty="0" sz="2800">
                <a:solidFill>
                  <a:srgbClr val="000000"/>
                </a:solidFill>
                <a:latin typeface="LLJRAP+FranklinGothic-Medium"/>
                <a:cs typeface="LLJRAP+FranklinGothic-Medium"/>
              </a:rPr>
              <a:t> </a:t>
            </a:r>
            <a:r>
              <a:rPr dirty="0" sz="2800">
                <a:solidFill>
                  <a:srgbClr val="000000"/>
                </a:solidFill>
                <a:latin typeface="LLJRAP+FranklinGothic-Medium"/>
                <a:cs typeface="LLJRAP+FranklinGothic-Medium"/>
              </a:rPr>
              <a:t>AND</a:t>
            </a:r>
            <a:r>
              <a:rPr dirty="0" sz="2800">
                <a:solidFill>
                  <a:srgbClr val="000000"/>
                </a:solidFill>
                <a:latin typeface="LLJRAP+FranklinGothic-Medium"/>
                <a:cs typeface="LLJRAP+FranklinGothic-Medium"/>
              </a:rPr>
              <a:t> </a:t>
            </a:r>
            <a:r>
              <a:rPr dirty="0" sz="2800">
                <a:solidFill>
                  <a:srgbClr val="000000"/>
                </a:solidFill>
                <a:latin typeface="LLJRAP+FranklinGothic-Medium"/>
                <a:cs typeface="LLJRAP+FranklinGothic-Medium"/>
              </a:rPr>
              <a:t>SPORTS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2022-09-03T03:03:44-05:00</dcterms:modified>
</cp:coreProperties>
</file>