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7200" dirty="0"/>
              <a:t> </a:t>
            </a:r>
            <a:r>
              <a:rPr lang="en-IN" sz="7200" dirty="0" smtClean="0"/>
              <a:t/>
            </a:r>
            <a:br>
              <a:rPr lang="en-IN" sz="7200" dirty="0" smtClean="0"/>
            </a:br>
            <a:r>
              <a:rPr lang="en-IN" sz="7200" dirty="0"/>
              <a:t/>
            </a:r>
            <a:br>
              <a:rPr lang="en-IN" sz="7200" dirty="0"/>
            </a:br>
            <a:r>
              <a:rPr lang="en-IN" sz="7200" dirty="0" smtClean="0"/>
              <a:t/>
            </a:r>
            <a:br>
              <a:rPr lang="en-IN" sz="7200" dirty="0" smtClean="0"/>
            </a:br>
            <a:r>
              <a:rPr lang="en-IN" sz="7200" dirty="0"/>
              <a:t/>
            </a:r>
            <a:br>
              <a:rPr lang="en-IN" sz="7200" dirty="0"/>
            </a:br>
            <a:r>
              <a:rPr lang="en-IN" sz="7200" b="1" dirty="0" smtClean="0">
                <a:solidFill>
                  <a:srgbClr val="FF0000"/>
                </a:solidFill>
              </a:rPr>
              <a:t>PEDAGOGY IN PHYSICAL EDUCATION</a:t>
            </a:r>
            <a:endParaRPr lang="en-IN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 Maintain accurate, complete, and correct&#10;records as required by law.&#10; Perform other school duties as assigned.&#10; Conduc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715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1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 http://www.buzzle.com/articles/responsi&#10;bilities-of-a-teacher.html&#10; it.pinellas.k12.fl.us/Teachers5/brownch/&#10;TeacherRe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334000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IN" sz="9600" dirty="0" smtClean="0">
                <a:solidFill>
                  <a:srgbClr val="FF0000"/>
                </a:solidFill>
              </a:rPr>
              <a:t>THANK YOU</a:t>
            </a:r>
            <a:endParaRPr lang="en-IN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 Effective teaching&#10; Supervision&#10; Motivation&#10; Student oriented teaching&#10; Planning&#10; Methods of teaching&#10; Class manag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90600"/>
            <a:ext cx="6019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2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ffective teaching is the main role of an&#10;teacher.&#10; Change in the student’s behavior.&#10; Good presentation and preparatio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6096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0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 Be honest in student appraisal and avoid&#10;favoritism.&#10; Assist students in selecting books,&#10;equipment, and other instruc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5626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 Supervise the student carefully.&#10; Take all necessary and reasonable precautions to&#10;protect students, equipment, materia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-2270125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 Supervise the student carefully.&#10; Take all necessary and reasonable precautions to&#10;protect students, equipment, materi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52578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 Identify the needs of individual students in&#10;their classes.&#10; Be ready to adjust teaching styles to meet&#10;individual nee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5410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5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 Planning of curriculum.&#10; Give homework, projects and assignments to the&#10;students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86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0"/>
            <a:ext cx="4953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5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 Treat students with respect, and teach them to&#10;treat others with respect.&#10; Enforce discipline.&#10; Resolve conflict among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486400" cy="42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4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     PEDAGOGY IN PHYSICAL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Bharat Yadav</dc:creator>
  <cp:lastModifiedBy>VED</cp:lastModifiedBy>
  <cp:revision>5</cp:revision>
  <dcterms:created xsi:type="dcterms:W3CDTF">2006-08-16T00:00:00Z</dcterms:created>
  <dcterms:modified xsi:type="dcterms:W3CDTF">2022-09-04T15:11:22Z</dcterms:modified>
</cp:coreProperties>
</file>