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2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74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1430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64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89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34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41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8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0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4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2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1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0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2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6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76CB0A9-1573-469D-9054-3FAFE2FB8FC1}" type="datetimeFigureOut">
              <a:rPr lang="en-US" smtClean="0"/>
              <a:t>10-Dec-20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1721238-A010-4CD7-9692-98556904F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523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15979"/>
            <a:ext cx="10233800" cy="5161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Meaning and Importance of Reading:</a:t>
            </a:r>
          </a:p>
          <a:p>
            <a:r>
              <a:rPr lang="en-US" dirty="0" smtClean="0"/>
              <a:t>Decode, decipher and identify the words in print</a:t>
            </a:r>
          </a:p>
          <a:p>
            <a:r>
              <a:rPr lang="en-US" dirty="0" smtClean="0"/>
              <a:t>Articulate, speak and pronounce the words in print</a:t>
            </a:r>
          </a:p>
          <a:p>
            <a:r>
              <a:rPr lang="en-US" dirty="0" smtClean="0"/>
              <a:t>Understand, interpret and sense the meaning of the words/text in print.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More points: </a:t>
            </a:r>
          </a:p>
          <a:p>
            <a:r>
              <a:rPr lang="en-US" dirty="0" smtClean="0"/>
              <a:t>Silent/loud reading</a:t>
            </a:r>
          </a:p>
          <a:p>
            <a:r>
              <a:rPr lang="en-US" dirty="0" smtClean="0"/>
              <a:t>Reading a comprehension</a:t>
            </a:r>
          </a:p>
          <a:p>
            <a:r>
              <a:rPr lang="en-US" dirty="0" smtClean="0"/>
              <a:t>Reading is purposeful activity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2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Skimming: reading to get at the gist of the text</a:t>
            </a:r>
          </a:p>
          <a:p>
            <a:r>
              <a:rPr lang="en-US" dirty="0" smtClean="0"/>
              <a:t>Scanning: reading to look for specific piece of information</a:t>
            </a:r>
          </a:p>
          <a:p>
            <a:r>
              <a:rPr lang="en-US" dirty="0" smtClean="0"/>
              <a:t>Extensive reading: reading for pleasure</a:t>
            </a:r>
          </a:p>
          <a:p>
            <a:r>
              <a:rPr lang="en-US" dirty="0" smtClean="0"/>
              <a:t>Intensive reading: reading for detail.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3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Defects: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Subvocalising:</a:t>
            </a:r>
          </a:p>
          <a:p>
            <a:r>
              <a:rPr lang="en-US" dirty="0" smtClean="0"/>
              <a:t>Finger Pointing:</a:t>
            </a:r>
          </a:p>
          <a:p>
            <a:r>
              <a:rPr lang="en-US" dirty="0" smtClean="0"/>
              <a:t>Regressions:</a:t>
            </a:r>
          </a:p>
          <a:p>
            <a:r>
              <a:rPr lang="en-US" dirty="0" smtClean="0"/>
              <a:t>Lack of Concentration: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24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Reading Ability: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Personalize the content-</a:t>
            </a:r>
          </a:p>
          <a:p>
            <a:r>
              <a:rPr lang="en-US" sz="3200" dirty="0" smtClean="0"/>
              <a:t>Annotate and Highlight text-</a:t>
            </a:r>
          </a:p>
          <a:p>
            <a:r>
              <a:rPr lang="en-US" sz="3200" dirty="0" smtClean="0"/>
              <a:t>Practice Problem Solving Skill-</a:t>
            </a:r>
          </a:p>
          <a:p>
            <a:r>
              <a:rPr lang="en-US" sz="3200" dirty="0" smtClean="0"/>
              <a:t>Set reading Goals-</a:t>
            </a:r>
          </a:p>
          <a:p>
            <a:r>
              <a:rPr lang="en-US" sz="3200" dirty="0" smtClean="0"/>
              <a:t>Read in Portions-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15408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89</TotalTime>
  <Words>122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Depth</vt:lpstr>
      <vt:lpstr>Reading Skill</vt:lpstr>
      <vt:lpstr>Reading Technique</vt:lpstr>
      <vt:lpstr>Reading Defects:</vt:lpstr>
      <vt:lpstr>Improving Reading Ability: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Skill</dc:title>
  <dc:creator>BLT</dc:creator>
  <cp:lastModifiedBy>BLT</cp:lastModifiedBy>
  <cp:revision>7</cp:revision>
  <dcterms:created xsi:type="dcterms:W3CDTF">2020-12-07T02:09:03Z</dcterms:created>
  <dcterms:modified xsi:type="dcterms:W3CDTF">2020-12-10T02:26:44Z</dcterms:modified>
</cp:coreProperties>
</file>