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-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6C002-4C58-4C89-92ED-7F6CD63D41D2}" type="datetimeFigureOut">
              <a:rPr lang="en-IN" smtClean="0"/>
              <a:t>12-02-2023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3799A-5E03-4D48-B45A-4393A117E1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0161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2B4C35-1381-478C-8E13-8350922526AA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967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9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9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4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1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1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3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6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9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5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4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548" y="2939143"/>
            <a:ext cx="10235682" cy="1520891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Bookman Old Style" panose="02050604050505020204" pitchFamily="18" charset="0"/>
              </a:rPr>
              <a:t>My Self Exploration &amp; My creative practices: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Write down your creative practice</a:t>
            </a:r>
            <a:endParaRPr lang="en-IN" sz="24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B91BEB-1A7C-46E1-8844-5ED115BF42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0155" y="662473"/>
            <a:ext cx="3884645" cy="218336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611" y="5215812"/>
            <a:ext cx="2845837" cy="1520891"/>
          </a:xfrm>
        </p:spPr>
        <p:txBody>
          <a:bodyPr numCol="1">
            <a:normAutofit fontScale="25000" lnSpcReduction="20000"/>
          </a:bodyPr>
          <a:lstStyle/>
          <a:p>
            <a:pPr algn="l"/>
            <a:r>
              <a:rPr lang="en-US" sz="6400" dirty="0" err="1">
                <a:latin typeface="Bookman Old Style" panose="02050604050505020204" pitchFamily="18" charset="0"/>
              </a:rPr>
              <a:t>Mamta</a:t>
            </a:r>
            <a:r>
              <a:rPr lang="en-US" sz="6400" dirty="0">
                <a:latin typeface="Bookman Old Style" panose="02050604050505020204" pitchFamily="18" charset="0"/>
              </a:rPr>
              <a:t> Sagar	</a:t>
            </a:r>
          </a:p>
          <a:p>
            <a:pPr algn="l"/>
            <a:r>
              <a:rPr lang="en-US" sz="6400" dirty="0">
                <a:latin typeface="Bookman Old Style" panose="02050604050505020204" pitchFamily="18" charset="0"/>
              </a:rPr>
              <a:t>Assistant Professor, Department of Bioinformatics</a:t>
            </a:r>
          </a:p>
          <a:p>
            <a:pPr algn="l"/>
            <a:r>
              <a:rPr lang="en-US" sz="6400" dirty="0">
                <a:latin typeface="Bookman Old Style" panose="02050604050505020204" pitchFamily="18" charset="0"/>
              </a:rPr>
              <a:t>UIET, CSJMU University, Kanpur   </a:t>
            </a:r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                                                                            </a:t>
            </a:r>
            <a:endParaRPr lang="en-IN" dirty="0">
              <a:latin typeface="Bookman Old Style" panose="0205060405050502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576737-965D-9FC5-F558-C1C827CED8FC}"/>
              </a:ext>
            </a:extLst>
          </p:cNvPr>
          <p:cNvSpPr txBox="1"/>
          <p:nvPr/>
        </p:nvSpPr>
        <p:spPr>
          <a:xfrm>
            <a:off x="8938727" y="4613987"/>
            <a:ext cx="33496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Submitted by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Name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Roll Number,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B.Tech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III Sem,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Branch, Year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Insert your Photo  at the middle(replace my photo)  before this text box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183FC2E-563D-922F-6687-6A44562CE8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095" y="5758463"/>
            <a:ext cx="998374" cy="857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A7A3AD8-60C9-36EE-4BA2-2BC9D4D060AE}"/>
              </a:ext>
            </a:extLst>
          </p:cNvPr>
          <p:cNvSpPr txBox="1"/>
          <p:nvPr/>
        </p:nvSpPr>
        <p:spPr>
          <a:xfrm>
            <a:off x="251928" y="121297"/>
            <a:ext cx="11765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Bookman Old Style" panose="02050604050505020204" pitchFamily="18" charset="0"/>
              </a:rPr>
              <a:t>Presentation on Self Exploration &amp; My creative practices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2022 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69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Calibri</vt:lpstr>
      <vt:lpstr>1_Office Theme</vt:lpstr>
      <vt:lpstr>My Self Exploration &amp; My creative practices: Write down your creative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mamtasagar</dc:creator>
  <cp:lastModifiedBy>mamtasagar</cp:lastModifiedBy>
  <cp:revision>5</cp:revision>
  <dcterms:created xsi:type="dcterms:W3CDTF">2023-02-10T23:42:42Z</dcterms:created>
  <dcterms:modified xsi:type="dcterms:W3CDTF">2023-02-11T19:19:05Z</dcterms:modified>
</cp:coreProperties>
</file>