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Separation of Powers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Dr </a:t>
            </a:r>
            <a:r>
              <a:rPr lang="en-US" dirty="0" err="1" smtClean="0"/>
              <a:t>Pramod</a:t>
            </a:r>
            <a:r>
              <a:rPr lang="en-US" dirty="0" smtClean="0"/>
              <a:t> Kumar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is an old adage containing a lot of truth that </a:t>
            </a:r>
            <a:r>
              <a:rPr lang="en-US" b="1" i="1" dirty="0" smtClean="0"/>
              <a:t>“power corrupts and absolute power corrupts absolutely”</a:t>
            </a:r>
            <a:r>
              <a:rPr lang="en-US" b="1" dirty="0" smtClean="0"/>
              <a:t>. </a:t>
            </a:r>
          </a:p>
          <a:p>
            <a:pPr algn="just"/>
            <a:r>
              <a:rPr lang="en-US" dirty="0" smtClean="0"/>
              <a:t>To evolve effective control mechanism, man had been looking for devices to contain the forces of tyranny and authoritarianism. </a:t>
            </a:r>
          </a:p>
          <a:p>
            <a:pPr algn="just"/>
            <a:r>
              <a:rPr lang="en-US" i="1" dirty="0" smtClean="0"/>
              <a:t>“Separation of Powers”</a:t>
            </a:r>
            <a:r>
              <a:rPr lang="en-US" dirty="0" smtClean="0"/>
              <a:t> was conceived to be one such device.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term </a:t>
            </a:r>
            <a:r>
              <a:rPr lang="en-US" b="1" dirty="0" smtClean="0"/>
              <a:t>“</a:t>
            </a:r>
            <a:r>
              <a:rPr lang="en-US" b="1" dirty="0" err="1" smtClean="0"/>
              <a:t>trias</a:t>
            </a:r>
            <a:r>
              <a:rPr lang="en-US" b="1" dirty="0" smtClean="0"/>
              <a:t> </a:t>
            </a:r>
            <a:r>
              <a:rPr lang="en-US" b="1" dirty="0" err="1" smtClean="0"/>
              <a:t>politica</a:t>
            </a:r>
            <a:r>
              <a:rPr lang="en-US" b="1" dirty="0" smtClean="0"/>
              <a:t>” </a:t>
            </a:r>
            <a:r>
              <a:rPr lang="en-US" dirty="0" smtClean="0"/>
              <a:t>or </a:t>
            </a:r>
            <a:r>
              <a:rPr lang="en-US" b="1" dirty="0" smtClean="0"/>
              <a:t>“separation of powers” </a:t>
            </a:r>
            <a:r>
              <a:rPr lang="en-US" dirty="0" smtClean="0"/>
              <a:t>was coined by  Montesquieu (French social and political philosopher). </a:t>
            </a:r>
            <a:endParaRPr lang="en-US" b="1" dirty="0" smtClean="0"/>
          </a:p>
          <a:p>
            <a:pPr algn="just"/>
            <a:r>
              <a:rPr lang="en-US" dirty="0" smtClean="0"/>
              <a:t>His publication </a:t>
            </a:r>
            <a:r>
              <a:rPr lang="en-US" b="1" dirty="0" smtClean="0"/>
              <a:t>“</a:t>
            </a:r>
            <a:r>
              <a:rPr lang="en-US" b="1" i="1" dirty="0" smtClean="0"/>
              <a:t>Spirit of the Laws”</a:t>
            </a:r>
            <a:r>
              <a:rPr lang="en-US" dirty="0" smtClean="0"/>
              <a:t> is considered one of the great works in the history of political theory and jurisprudence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Under his model, the political authority of the state is divided into legislative, executive and judicial powers.</a:t>
            </a:r>
          </a:p>
          <a:p>
            <a:pPr algn="just"/>
            <a:r>
              <a:rPr lang="en-US" dirty="0" smtClean="0"/>
              <a:t>Although </a:t>
            </a:r>
            <a:r>
              <a:rPr lang="en-US" dirty="0" smtClean="0"/>
              <a:t>the English philosopher </a:t>
            </a:r>
            <a:r>
              <a:rPr lang="en-US" b="1" dirty="0" smtClean="0"/>
              <a:t>John Locke</a:t>
            </a:r>
            <a:r>
              <a:rPr lang="en-US" dirty="0" smtClean="0"/>
              <a:t> had earlier argued that legislative power should be divided between king and Parliament.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He argued that to most effectively promote liberty, these three powers must be separate and acting independently. </a:t>
            </a:r>
          </a:p>
          <a:p>
            <a:pPr algn="just"/>
            <a:r>
              <a:rPr lang="en-US" dirty="0" smtClean="0"/>
              <a:t>Separation of powers, therefore, refers to the division of government responsibilities into distinct branches to limit any one branch from exercising the core functions of another.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Separation of </a:t>
            </a:r>
            <a:r>
              <a:rPr lang="en-US" b="1" dirty="0" smtClean="0"/>
              <a:t>Powers in India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 India, the doctrine of Separation of Powers has not been accorded a constitutional status. </a:t>
            </a:r>
          </a:p>
          <a:p>
            <a:pPr algn="just"/>
            <a:r>
              <a:rPr lang="en-US" dirty="0" smtClean="0"/>
              <a:t>Article 53 the executive powers of the union are vested with the </a:t>
            </a:r>
            <a:r>
              <a:rPr lang="en-US" dirty="0" smtClean="0"/>
              <a:t>President.</a:t>
            </a:r>
            <a:endParaRPr lang="en-US" dirty="0" smtClean="0"/>
          </a:p>
          <a:p>
            <a:pPr algn="just"/>
            <a:r>
              <a:rPr lang="en-US" dirty="0" smtClean="0"/>
              <a:t>Article 154 the Governor is vested with execution powers.</a:t>
            </a:r>
          </a:p>
          <a:p>
            <a:pPr algn="just"/>
            <a:r>
              <a:rPr lang="en-US" dirty="0" smtClean="0"/>
              <a:t>Article 74: advice of the council of ministers at the Centre.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4000" b="1" dirty="0" smtClean="0"/>
          </a:p>
          <a:p>
            <a:pPr lvl="4"/>
            <a:r>
              <a:rPr lang="en-US" sz="4000" b="1" dirty="0" smtClean="0"/>
              <a:t>THANK YOU</a:t>
            </a:r>
            <a:endParaRPr lang="en-US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Separation of Powers</vt:lpstr>
      <vt:lpstr>Introduction</vt:lpstr>
      <vt:lpstr>Separation of Powers</vt:lpstr>
      <vt:lpstr>Separation of Powers</vt:lpstr>
      <vt:lpstr>Separation of Powers in India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Pramod Kumar</dc:creator>
  <cp:lastModifiedBy>304087</cp:lastModifiedBy>
  <cp:revision>14</cp:revision>
  <dcterms:created xsi:type="dcterms:W3CDTF">2006-08-16T00:00:00Z</dcterms:created>
  <dcterms:modified xsi:type="dcterms:W3CDTF">2021-03-24T06:45:32Z</dcterms:modified>
</cp:coreProperties>
</file>