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track &amp; field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Dr.  Ashish Kumar Dubey</a:t>
            </a:r>
          </a:p>
          <a:p>
            <a:r>
              <a:rPr lang="en-US" dirty="0" err="1"/>
              <a:t>H.o.d</a:t>
            </a:r>
            <a:r>
              <a:rPr lang="en-US" dirty="0"/>
              <a:t>.,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643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776737-85BB-CA73-3655-6484B66D7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FE95D3-D113-A129-6181-F8C88B6A1A18}"/>
              </a:ext>
            </a:extLst>
          </p:cNvPr>
          <p:cNvSpPr txBox="1"/>
          <p:nvPr/>
        </p:nvSpPr>
        <p:spPr>
          <a:xfrm>
            <a:off x="238225" y="6095254"/>
            <a:ext cx="619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72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6671CB-0022-F6D9-3944-AEF08E661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1861EC-1C65-B228-C85A-B7A2B6B17A3C}"/>
              </a:ext>
            </a:extLst>
          </p:cNvPr>
          <p:cNvSpPr txBox="1"/>
          <p:nvPr/>
        </p:nvSpPr>
        <p:spPr>
          <a:xfrm>
            <a:off x="7659303" y="6241596"/>
            <a:ext cx="619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238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64CD0-A1AE-2F8C-8C86-691B41B1C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4436C5-E0AA-DD38-27AF-4105A6B6A791}"/>
              </a:ext>
            </a:extLst>
          </p:cNvPr>
          <p:cNvSpPr txBox="1"/>
          <p:nvPr/>
        </p:nvSpPr>
        <p:spPr>
          <a:xfrm>
            <a:off x="7476424" y="6076003"/>
            <a:ext cx="619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148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F0C50D-72D5-626B-A5CF-09C32609B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59D385-2ABF-B015-CDA9-7628D5D8C5E6}"/>
              </a:ext>
            </a:extLst>
          </p:cNvPr>
          <p:cNvSpPr txBox="1"/>
          <p:nvPr/>
        </p:nvSpPr>
        <p:spPr>
          <a:xfrm>
            <a:off x="96253" y="6211669"/>
            <a:ext cx="6102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10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1AFAF-654D-9764-AFEE-DA7327D28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C299D6-F40E-7DC1-96EB-81B45241C07B}"/>
              </a:ext>
            </a:extLst>
          </p:cNvPr>
          <p:cNvSpPr txBox="1"/>
          <p:nvPr/>
        </p:nvSpPr>
        <p:spPr>
          <a:xfrm>
            <a:off x="4697128" y="3483290"/>
            <a:ext cx="3012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</a:t>
            </a:r>
          </a:p>
          <a:p>
            <a:r>
              <a:rPr lang="en-US" dirty="0"/>
              <a:t>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880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8C72-A111-EFA5-8392-82D98C96E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be continued…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D579D-9DBA-7212-3954-F171B968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             Thank you!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724734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87</TotalTime>
  <Words>99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The track &amp;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be 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track &amp; field</dc:title>
  <dc:creator>ABHISHEK MISHRA</dc:creator>
  <cp:lastModifiedBy>ABHISHEK MISHRA</cp:lastModifiedBy>
  <cp:revision>2</cp:revision>
  <dcterms:created xsi:type="dcterms:W3CDTF">2022-10-10T18:40:08Z</dcterms:created>
  <dcterms:modified xsi:type="dcterms:W3CDTF">2022-10-10T20:08:04Z</dcterms:modified>
</cp:coreProperties>
</file>