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7" r:id="rId12"/>
    <p:sldId id="272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F7138-077D-46C6-BF22-D8DC95E87264}" type="datetimeFigureOut">
              <a:rPr lang="en-IN" smtClean="0"/>
              <a:t>07-10-2022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4B192-ADCE-46BF-93F6-AC6E963B76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433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4B192-ADCE-46BF-93F6-AC6E963B7623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2761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95400" y="4876800"/>
            <a:ext cx="7620000" cy="1600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028" name="Picture 4" descr="C:\Users\AJEET\Desktop\control\university-kanpur-logo-h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438400"/>
            <a:ext cx="2151531" cy="1741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71600" y="5062716"/>
            <a:ext cx="739407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School of Engineering,</a:t>
            </a:r>
          </a:p>
          <a:p>
            <a:pPr algn="ctr"/>
            <a:r>
              <a:rPr lang="en-IN" sz="2400" dirty="0" smtClean="0"/>
              <a:t>Department of Electronics &amp; Communication </a:t>
            </a:r>
            <a:r>
              <a:rPr lang="en-IN" sz="2400" dirty="0" err="1" smtClean="0"/>
              <a:t>Engg</a:t>
            </a:r>
            <a:r>
              <a:rPr lang="en-IN" sz="2400" dirty="0"/>
              <a:t>.</a:t>
            </a:r>
            <a:r>
              <a:rPr lang="en-IN" sz="2400" dirty="0" smtClean="0"/>
              <a:t>,</a:t>
            </a:r>
          </a:p>
          <a:p>
            <a:pPr algn="ctr"/>
            <a:r>
              <a:rPr lang="en-IN" sz="2400" dirty="0" smtClean="0"/>
              <a:t>C S J M University, Kanpur.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752599" y="1066800"/>
            <a:ext cx="7013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/>
              <a:t>Control Systems - Time Domain Specifications</a:t>
            </a:r>
          </a:p>
        </p:txBody>
      </p:sp>
    </p:spTree>
    <p:extLst>
      <p:ext uri="{BB962C8B-B14F-4D97-AF65-F5344CB8AC3E}">
        <p14:creationId xmlns:p14="http://schemas.microsoft.com/office/powerpoint/2010/main" val="3425872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JEET\Desktop\control\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8889"/>
            <a:ext cx="7467600" cy="6682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38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JEET\Desktop\control\5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885825"/>
            <a:ext cx="8174513" cy="482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104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JEET\Desktop\control\5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5714"/>
            <a:ext cx="8070019" cy="619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655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762000"/>
            <a:ext cx="4800600" cy="3834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736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JEET\Desktop\control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10" y="381000"/>
            <a:ext cx="8082058" cy="613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366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JEET\Desktop\control\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874554"/>
            <a:ext cx="7665373" cy="4992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607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AJEET\Desktop\control\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1295400"/>
            <a:ext cx="7665373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393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JEET\Desktop\control\5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33400"/>
            <a:ext cx="7904823" cy="5685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398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JEET\Desktop\control\5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855" y="381000"/>
            <a:ext cx="8031945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494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JEET\Desktop\control\5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574" y="178416"/>
            <a:ext cx="7815026" cy="666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1665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JEET\Desktop\control\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782" y="200708"/>
            <a:ext cx="7929017" cy="6336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450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JEET\Desktop\control\5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57200"/>
            <a:ext cx="7918403" cy="561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686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209</TotalTime>
  <Words>26</Words>
  <Application>Microsoft Office PowerPoint</Application>
  <PresentationFormat>On-screen Show (4:3)</PresentationFormat>
  <Paragraphs>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AJEET</dc:creator>
  <cp:lastModifiedBy>AJEET</cp:lastModifiedBy>
  <cp:revision>38</cp:revision>
  <dcterms:created xsi:type="dcterms:W3CDTF">2006-08-16T00:00:00Z</dcterms:created>
  <dcterms:modified xsi:type="dcterms:W3CDTF">2022-10-07T02:57:59Z</dcterms:modified>
</cp:coreProperties>
</file>