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7138-077D-46C6-BF22-D8DC95E87264}" type="datetimeFigureOut">
              <a:rPr lang="en-IN" smtClean="0"/>
              <a:t>05-10-2022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4B192-ADCE-46BF-93F6-AC6E963B76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3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4B192-ADCE-46BF-93F6-AC6E963B7623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2761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4876800"/>
            <a:ext cx="7620000" cy="1600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028" name="Picture 4" descr="C:\Users\AJEET\Desktop\control\university-kanpur-logo-h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8400"/>
            <a:ext cx="2151531" cy="174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4876800"/>
            <a:ext cx="73940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School of Engineering,</a:t>
            </a:r>
          </a:p>
          <a:p>
            <a:pPr algn="ctr"/>
            <a:r>
              <a:rPr lang="en-IN" sz="2400" dirty="0" smtClean="0"/>
              <a:t>Department of Electronics &amp; Communication </a:t>
            </a:r>
            <a:r>
              <a:rPr lang="en-IN" sz="2400" dirty="0" err="1" smtClean="0"/>
              <a:t>Engg</a:t>
            </a:r>
            <a:r>
              <a:rPr lang="en-IN" sz="2400" dirty="0"/>
              <a:t>.</a:t>
            </a:r>
            <a:r>
              <a:rPr lang="en-IN" sz="2400" dirty="0" smtClean="0"/>
              <a:t>,</a:t>
            </a:r>
          </a:p>
          <a:p>
            <a:pPr algn="ctr"/>
            <a:r>
              <a:rPr lang="en-IN" sz="2400" dirty="0" smtClean="0"/>
              <a:t>C S J M University, Kanpur.</a:t>
            </a:r>
            <a:endParaRPr lang="en-I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752600" y="10668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Control Systems - Time Response Analysis </a:t>
            </a:r>
          </a:p>
        </p:txBody>
      </p:sp>
    </p:spTree>
    <p:extLst>
      <p:ext uri="{BB962C8B-B14F-4D97-AF65-F5344CB8AC3E}">
        <p14:creationId xmlns:p14="http://schemas.microsoft.com/office/powerpoint/2010/main" val="3425872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JEET\Desktop\control\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77316"/>
            <a:ext cx="5257800" cy="609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38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JEET\Desktop\control\1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7339209" cy="505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104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JEET\Desktop\control\1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347" y="230246"/>
            <a:ext cx="6369653" cy="594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422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JEET\Desktop\control\1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17" y="560650"/>
            <a:ext cx="6346183" cy="5687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303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JEET\Desktop\control\1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06" y="228600"/>
            <a:ext cx="766572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10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JEET\Desktop\control\1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47725"/>
            <a:ext cx="7781220" cy="501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20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762000"/>
            <a:ext cx="4800600" cy="3834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73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JEET\Desktop\control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10" y="381000"/>
            <a:ext cx="8082058" cy="613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36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JEET\Desktop\control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74554"/>
            <a:ext cx="7665373" cy="499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60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AJEET\Desktop\control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295400"/>
            <a:ext cx="766537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39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JEET\Desktop\control\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7802361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94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JEET\Desktop\control\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178" y="762000"/>
            <a:ext cx="7564022" cy="546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398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JEET\Desktop\control\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6862762" cy="5627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665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JEET\Desktop\control\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2229"/>
            <a:ext cx="7121525" cy="584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450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JEET\Desktop\control\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525" y="781050"/>
            <a:ext cx="6583363" cy="529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26</Words>
  <Application>Microsoft Office PowerPoint</Application>
  <PresentationFormat>On-screen Show (4:3)</PresentationFormat>
  <Paragraphs>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AJEET</dc:creator>
  <cp:lastModifiedBy>AJEET</cp:lastModifiedBy>
  <cp:revision>25</cp:revision>
  <dcterms:created xsi:type="dcterms:W3CDTF">2006-08-16T00:00:00Z</dcterms:created>
  <dcterms:modified xsi:type="dcterms:W3CDTF">2022-10-05T04:57:34Z</dcterms:modified>
</cp:coreProperties>
</file>