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1153-7208-4B95-AF29-7AF4393CB8B9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56D1C-B3A6-4967-9922-E320DA9BF8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608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68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9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10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5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9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3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5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8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1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4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63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278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90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275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58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804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34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499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900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594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DF458-CC7E-4BC9-825A-7DB044B3929E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8E427-04F7-4FE0-8BF7-726FDA6DB0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62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31039" b="49334"/>
          <a:stretch/>
        </p:blipFill>
        <p:spPr>
          <a:xfrm>
            <a:off x="1542472" y="2761673"/>
            <a:ext cx="8102600" cy="11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2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6072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6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2110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7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200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8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038" y="0"/>
            <a:ext cx="9171709" cy="68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3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93091" y="-27433"/>
            <a:ext cx="9190181" cy="68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9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5162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4472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9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31637" y="1"/>
            <a:ext cx="9033163" cy="67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9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00" y="5799"/>
            <a:ext cx="9132600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5163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4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0728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3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6836" y="0"/>
            <a:ext cx="9171709" cy="68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5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Widescreen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Ajay</dc:creator>
  <cp:lastModifiedBy>Ajay</cp:lastModifiedBy>
  <cp:revision>2</cp:revision>
  <dcterms:created xsi:type="dcterms:W3CDTF">2023-09-12T08:00:07Z</dcterms:created>
  <dcterms:modified xsi:type="dcterms:W3CDTF">2023-09-12T08:01:25Z</dcterms:modified>
</cp:coreProperties>
</file>