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84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7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0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8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85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04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27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636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59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52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B3F77-4760-47AC-BFF8-1875983B853D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FD8C-0B9F-4D64-AE2F-F506410A6E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4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09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Natural </a:t>
            </a:r>
            <a:r>
              <a:rPr lang="en-IN" b="1" dirty="0" smtClean="0"/>
              <a:t>Transformation</a:t>
            </a:r>
          </a:p>
          <a:p>
            <a:r>
              <a:rPr lang="en-IN" b="1" dirty="0"/>
              <a:t>Discovery of </a:t>
            </a:r>
            <a:r>
              <a:rPr lang="en-IN" b="1" dirty="0" smtClean="0"/>
              <a:t>Transformation</a:t>
            </a:r>
          </a:p>
          <a:p>
            <a:r>
              <a:rPr lang="en-IN" b="1" dirty="0"/>
              <a:t>Competence</a:t>
            </a:r>
          </a:p>
        </p:txBody>
      </p:sp>
    </p:spTree>
    <p:extLst>
      <p:ext uri="{BB962C8B-B14F-4D97-AF65-F5344CB8AC3E}">
        <p14:creationId xmlns:p14="http://schemas.microsoft.com/office/powerpoint/2010/main" val="44004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6391" y="1912690"/>
            <a:ext cx="4239217" cy="35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97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DNA uptake in </a:t>
            </a:r>
            <a:r>
              <a:rPr lang="en-IN" i="1" dirty="0"/>
              <a:t>H. </a:t>
            </a:r>
            <a:r>
              <a:rPr lang="en-IN" i="1" dirty="0" err="1"/>
              <a:t>influenzae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2099" y="1409351"/>
            <a:ext cx="5402510" cy="471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7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assay for the state of DNA during transformation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2335" y="1825625"/>
            <a:ext cx="65873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3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Transformation</vt:lpstr>
      <vt:lpstr>PowerPoint Presentation</vt:lpstr>
      <vt:lpstr>PowerPoint Presentation</vt:lpstr>
      <vt:lpstr>DNA uptake in H. influenzae</vt:lpstr>
      <vt:lpstr>Genetic assay for the state of DNA during transformation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USER</dc:creator>
  <cp:lastModifiedBy>USER</cp:lastModifiedBy>
  <cp:revision>2</cp:revision>
  <dcterms:created xsi:type="dcterms:W3CDTF">2022-09-20T08:25:44Z</dcterms:created>
  <dcterms:modified xsi:type="dcterms:W3CDTF">2022-09-20T08:25:58Z</dcterms:modified>
</cp:coreProperties>
</file>