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632331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524966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2070679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11483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9394618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8/24/2022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34278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8/24/2022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378321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2055240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00753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237229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21247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525731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19102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936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1D8BD707-D9CF-40AE-B4C6-C98DA3205C09}" type="datetimeFigureOut">
              <a:rPr lang="en-US" smtClean="0"/>
              <a:pPr/>
              <a:t>8/24/2022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197977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8/24/2022</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33333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8/24/2022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697702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1D8BD707-D9CF-40AE-B4C6-C98DA3205C09}" type="datetimeFigureOut">
              <a:rPr lang="en-US" smtClean="0"/>
              <a:pPr/>
              <a:t>8/24/2022</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634725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Types of Accounts</a:t>
            </a:r>
          </a:p>
        </p:txBody>
      </p:sp>
      <p:sp>
        <p:nvSpPr>
          <p:cNvPr id="3" name="Subtitle 2"/>
          <p:cNvSpPr>
            <a:spLocks noGrp="1"/>
          </p:cNvSpPr>
          <p:nvPr>
            <p:ph type="subTitle" idx="1"/>
          </p:nvPr>
        </p:nvSpPr>
        <p:spPr/>
        <p:txBody>
          <a:bodyPr/>
          <a:lstStyle/>
          <a:p>
            <a:r>
              <a:rPr lang="en-US" dirty="0"/>
              <a:t>By Dr </a:t>
            </a:r>
            <a:r>
              <a:rPr lang="en-US" dirty="0" err="1"/>
              <a:t>Pramod</a:t>
            </a:r>
            <a:r>
              <a:rPr lang="en-US" dirty="0"/>
              <a:t> Kumar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Bank Accounts in India</a:t>
            </a:r>
          </a:p>
        </p:txBody>
      </p:sp>
      <p:sp>
        <p:nvSpPr>
          <p:cNvPr id="3" name="Content Placeholder 2"/>
          <p:cNvSpPr>
            <a:spLocks noGrp="1"/>
          </p:cNvSpPr>
          <p:nvPr>
            <p:ph idx="1"/>
          </p:nvPr>
        </p:nvSpPr>
        <p:spPr/>
        <p:txBody>
          <a:bodyPr>
            <a:normAutofit/>
          </a:bodyPr>
          <a:lstStyle/>
          <a:p>
            <a:pPr algn="just"/>
            <a:r>
              <a:rPr lang="en-US" dirty="0"/>
              <a:t>Traditionally banks in India have four types of deposit accounts, namely </a:t>
            </a:r>
          </a:p>
          <a:p>
            <a:pPr lvl="1" algn="just"/>
            <a:r>
              <a:rPr lang="en-US" dirty="0"/>
              <a:t>Current Accounts, </a:t>
            </a:r>
          </a:p>
          <a:p>
            <a:pPr lvl="1" algn="just"/>
            <a:r>
              <a:rPr lang="en-US" dirty="0"/>
              <a:t>Saving Banking Accounts, </a:t>
            </a:r>
          </a:p>
          <a:p>
            <a:pPr lvl="1" algn="just"/>
            <a:r>
              <a:rPr lang="en-US" dirty="0"/>
              <a:t>Recurring Deposits and, </a:t>
            </a:r>
          </a:p>
          <a:p>
            <a:pPr lvl="1" algn="just"/>
            <a:r>
              <a:rPr lang="en-US" dirty="0"/>
              <a:t>Fixed Deposits.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Bank Accounts in India</a:t>
            </a:r>
          </a:p>
        </p:txBody>
      </p:sp>
      <p:sp>
        <p:nvSpPr>
          <p:cNvPr id="3" name="Content Placeholder 2"/>
          <p:cNvSpPr>
            <a:spLocks noGrp="1"/>
          </p:cNvSpPr>
          <p:nvPr>
            <p:ph idx="1"/>
          </p:nvPr>
        </p:nvSpPr>
        <p:spPr/>
        <p:txBody>
          <a:bodyPr>
            <a:normAutofit fontScale="70000" lnSpcReduction="20000"/>
          </a:bodyPr>
          <a:lstStyle/>
          <a:p>
            <a:pPr algn="ctr">
              <a:buNone/>
            </a:pPr>
            <a:r>
              <a:rPr lang="en-US" b="1" dirty="0"/>
              <a:t>	Current Account (Who uses current accounts?)</a:t>
            </a:r>
          </a:p>
          <a:p>
            <a:pPr algn="just"/>
            <a:r>
              <a:rPr lang="en-US" dirty="0"/>
              <a:t>A </a:t>
            </a:r>
            <a:r>
              <a:rPr lang="en-US" b="1" dirty="0"/>
              <a:t>current account</a:t>
            </a:r>
            <a:r>
              <a:rPr lang="en-US" dirty="0"/>
              <a:t> is a personal bank account which you can take money out of at any time using your cheque book or cash card.</a:t>
            </a:r>
          </a:p>
          <a:p>
            <a:pPr algn="just"/>
            <a:r>
              <a:rPr lang="en-US" dirty="0"/>
              <a:t>Current Accounts are basically meant for businessmen and are never used for the purpose of investment or savings.</a:t>
            </a:r>
          </a:p>
          <a:p>
            <a:pPr algn="just"/>
            <a:r>
              <a:rPr lang="en-US" dirty="0"/>
              <a:t>These deposits are the most liquid deposits and there are no limits for number of transactions or the amount of transactions in a day. </a:t>
            </a:r>
          </a:p>
          <a:p>
            <a:pPr algn="just"/>
            <a:r>
              <a:rPr lang="en-US" dirty="0"/>
              <a:t>Most of the current account are opened in the names of firm/ company accounts. </a:t>
            </a:r>
          </a:p>
          <a:p>
            <a:pPr algn="just"/>
            <a:r>
              <a:rPr lang="en-US" dirty="0"/>
              <a:t>Cheque book facility is provided and the account holder can deposit all types of the </a:t>
            </a:r>
            <a:r>
              <a:rPr lang="en-US" dirty="0" err="1"/>
              <a:t>cheques</a:t>
            </a:r>
            <a:r>
              <a:rPr lang="en-US" dirty="0"/>
              <a:t> and drafts in their name or endorsed in their </a:t>
            </a:r>
            <a:r>
              <a:rPr lang="en-US" dirty="0" err="1"/>
              <a:t>favour</a:t>
            </a:r>
            <a:r>
              <a:rPr lang="en-US" dirty="0"/>
              <a:t> by third parties. </a:t>
            </a:r>
          </a:p>
          <a:p>
            <a:pPr algn="just"/>
            <a:r>
              <a:rPr lang="en-US" dirty="0"/>
              <a:t>No interest is paid by banks on these accounts. </a:t>
            </a:r>
          </a:p>
          <a:p>
            <a:pPr algn="just"/>
            <a:r>
              <a:rPr lang="en-US" dirty="0"/>
              <a:t>On the other hand, banks charges certain accounts. service charges, on such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Bank Accounts in India</a:t>
            </a:r>
            <a:endParaRPr lang="en-US" dirty="0"/>
          </a:p>
        </p:txBody>
      </p:sp>
      <p:sp>
        <p:nvSpPr>
          <p:cNvPr id="3" name="Content Placeholder 2"/>
          <p:cNvSpPr>
            <a:spLocks noGrp="1"/>
          </p:cNvSpPr>
          <p:nvPr>
            <p:ph idx="1"/>
          </p:nvPr>
        </p:nvSpPr>
        <p:spPr/>
        <p:txBody>
          <a:bodyPr>
            <a:normAutofit fontScale="62500" lnSpcReduction="20000"/>
          </a:bodyPr>
          <a:lstStyle/>
          <a:p>
            <a:pPr algn="ctr">
              <a:buNone/>
            </a:pPr>
            <a:r>
              <a:rPr lang="en-US" b="1" dirty="0"/>
              <a:t>Savings Bank Account (Who uses Saving Bank Accounts?) </a:t>
            </a:r>
          </a:p>
          <a:p>
            <a:pPr algn="just"/>
            <a:r>
              <a:rPr lang="en-US" dirty="0"/>
              <a:t>A savings account is a basic type of bank account that allows you to deposit money, keep it safe, and withdraw funds, all while earning interest.</a:t>
            </a:r>
          </a:p>
          <a:p>
            <a:pPr algn="just"/>
            <a:r>
              <a:rPr lang="en-US" dirty="0"/>
              <a:t>These deposits accounts are for individual accounts. </a:t>
            </a:r>
          </a:p>
          <a:p>
            <a:pPr algn="just"/>
            <a:r>
              <a:rPr lang="en-US" dirty="0"/>
              <a:t>These accounts not only provide cheque facility but also have lot of flexibility for deposits and withdrawal of funds from the account. </a:t>
            </a:r>
          </a:p>
          <a:p>
            <a:pPr algn="just"/>
            <a:r>
              <a:rPr lang="en-US" dirty="0"/>
              <a:t>Most of the banks have rules for the maximum number of withdrawals in a period and the maximum amount of withdrawal, but hardly any bank enforces these. </a:t>
            </a:r>
          </a:p>
          <a:p>
            <a:pPr algn="just"/>
            <a:r>
              <a:rPr lang="en-US" dirty="0"/>
              <a:t>However, banks have every right to enforce such restrictions if it is felt that the account is being misused as a current account. </a:t>
            </a:r>
          </a:p>
          <a:p>
            <a:pPr algn="just"/>
            <a:r>
              <a:rPr lang="en-US" dirty="0"/>
              <a:t>Till 24/10/2011, the interest on Saving Bank Accounts was regulated by RBI and it was fixed at 4.00% on daily balance basis. </a:t>
            </a:r>
          </a:p>
          <a:p>
            <a:pPr algn="just"/>
            <a:r>
              <a:rPr lang="en-US" dirty="0"/>
              <a:t>From 25th October, 2011, RBI has deregulated Saving Fund account interest rates and now banks are free to decide the same within certain conditions imposed by RBI.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Bank Accounts in India</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b="1" dirty="0"/>
              <a:t>Fixed Deposit Accounts or Term Deposits </a:t>
            </a:r>
          </a:p>
          <a:p>
            <a:pPr algn="just"/>
            <a:r>
              <a:rPr lang="en-US" dirty="0"/>
              <a:t>All Banks offer fixed deposits schemes with a wide range of tenures for periods from 7 days to 10 years. </a:t>
            </a:r>
          </a:p>
          <a:p>
            <a:pPr algn="just"/>
            <a:r>
              <a:rPr lang="en-US" dirty="0"/>
              <a:t>In case of need, the depositor can ask for closing (or breaking) the fixed deposit prematurely by paying a penalty (usually of 1%, but some banks either charge less or no penalty). </a:t>
            </a:r>
          </a:p>
          <a:p>
            <a:pPr algn="just"/>
            <a:r>
              <a:rPr lang="en-US" dirty="0"/>
              <a:t>Variable interest fixed deposits, the rate of interest on such deposits keeps on varying with the prevalent market rates i.e. it will go up if market interest rates goes and it will come down if the market rates fall.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Bank Accounts in India</a:t>
            </a:r>
            <a:endParaRPr lang="en-US" dirty="0"/>
          </a:p>
        </p:txBody>
      </p:sp>
      <p:sp>
        <p:nvSpPr>
          <p:cNvPr id="3" name="Content Placeholder 2"/>
          <p:cNvSpPr>
            <a:spLocks noGrp="1"/>
          </p:cNvSpPr>
          <p:nvPr>
            <p:ph idx="1"/>
          </p:nvPr>
        </p:nvSpPr>
        <p:spPr/>
        <p:txBody>
          <a:bodyPr>
            <a:normAutofit fontScale="62500" lnSpcReduction="20000"/>
          </a:bodyPr>
          <a:lstStyle/>
          <a:p>
            <a:pPr algn="ctr">
              <a:buNone/>
            </a:pPr>
            <a:r>
              <a:rPr lang="en-US" b="1" dirty="0"/>
              <a:t>Recurring Deposit Accounts (Who use Recurring Deposit Accounts?) </a:t>
            </a:r>
          </a:p>
          <a:p>
            <a:pPr algn="just"/>
            <a:r>
              <a:rPr lang="en-US" dirty="0"/>
              <a:t> A </a:t>
            </a:r>
            <a:r>
              <a:rPr lang="en-US" b="1" dirty="0"/>
              <a:t>recurring deposit</a:t>
            </a:r>
            <a:r>
              <a:rPr lang="en-US" dirty="0"/>
              <a:t> is a type of </a:t>
            </a:r>
            <a:r>
              <a:rPr lang="en-US" b="1" dirty="0"/>
              <a:t>deposit</a:t>
            </a:r>
            <a:r>
              <a:rPr lang="en-US" dirty="0"/>
              <a:t> in which there are fixed installments that have to be invested in an </a:t>
            </a:r>
            <a:r>
              <a:rPr lang="en-US" b="1" dirty="0"/>
              <a:t>account</a:t>
            </a:r>
            <a:r>
              <a:rPr lang="en-US" dirty="0"/>
              <a:t> at fixed intervals of time for a pre-decided period. Since the installments recur or fall due at regular intervals, it is called a </a:t>
            </a:r>
            <a:r>
              <a:rPr lang="en-US" b="1" dirty="0"/>
              <a:t>recurring deposit</a:t>
            </a:r>
            <a:r>
              <a:rPr lang="en-US" dirty="0"/>
              <a:t>. </a:t>
            </a:r>
          </a:p>
          <a:p>
            <a:pPr algn="just"/>
            <a:r>
              <a:rPr lang="en-US" dirty="0"/>
              <a:t>Suitable for people who do not have lump sum amount of savings, but are ready to save a small amount every month. </a:t>
            </a:r>
          </a:p>
          <a:p>
            <a:pPr algn="just"/>
            <a:r>
              <a:rPr lang="en-US" dirty="0"/>
              <a:t>Normally, such deposits earn interest on the amount already deposited (through monthly installments) at the same rates as are applicable for Fixed Deposits / Term Deposits. </a:t>
            </a:r>
          </a:p>
          <a:p>
            <a:pPr algn="just"/>
            <a:r>
              <a:rPr lang="en-US" dirty="0"/>
              <a:t>Some Banks besides offering a fixed installment RD, have also introduced a flexible / variable RD. </a:t>
            </a:r>
          </a:p>
          <a:p>
            <a:pPr algn="just"/>
            <a:r>
              <a:rPr lang="en-US" dirty="0"/>
              <a:t>Under these flexible RDs the person is allowed to deposit even higher amount of installments, with an upper limit fixed for the same e.g. 10 times of the minimum amount agreed upon. </a:t>
            </a:r>
          </a:p>
          <a:p>
            <a:pPr algn="just"/>
            <a:r>
              <a:rPr lang="en-US" dirty="0"/>
              <a:t>Recurring Deposit accounts are normally allowed for maturities ranging from 6 months to 120 months.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Bank Accounts in India</a:t>
            </a:r>
            <a:endParaRPr lang="en-US" dirty="0"/>
          </a:p>
        </p:txBody>
      </p:sp>
      <p:sp>
        <p:nvSpPr>
          <p:cNvPr id="3" name="Content Placeholder 2"/>
          <p:cNvSpPr>
            <a:spLocks noGrp="1"/>
          </p:cNvSpPr>
          <p:nvPr>
            <p:ph idx="1"/>
          </p:nvPr>
        </p:nvSpPr>
        <p:spPr/>
        <p:txBody>
          <a:bodyPr>
            <a:normAutofit/>
          </a:bodyPr>
          <a:lstStyle/>
          <a:p>
            <a:pPr algn="just"/>
            <a:r>
              <a:rPr lang="en-US" b="1" dirty="0"/>
              <a:t>Deposit accounts</a:t>
            </a:r>
          </a:p>
          <a:p>
            <a:pPr algn="just"/>
            <a:r>
              <a:rPr lang="en-US" dirty="0"/>
              <a:t>A deposit account is a bank account maintained by a financial institution in which a customer can deposit and withdraw money. Deposit accounts can be savings accounts, current accounts or any of several other types of accounts explained below.</a:t>
            </a:r>
            <a:endParaRPr lang="en-US" b="1" dirty="0"/>
          </a:p>
          <a:p>
            <a:pPr algn="just"/>
            <a:r>
              <a:rPr lang="en-US" dirty="0"/>
              <a:t>Deposit accounts can be opened by an individual in his own name (known as account in single name) or by more than one individual in their own names (known as Joint Account).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pPr lvl="6"/>
            <a:r>
              <a:rPr lang="en-US" sz="4000" b="1"/>
              <a:t>THANK </a:t>
            </a:r>
            <a:r>
              <a:rPr lang="en-US" sz="4000" b="1" dirty="0"/>
              <a:t>YOU</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59</TotalTime>
  <Words>776</Words>
  <Application>Microsoft Office PowerPoint</Application>
  <PresentationFormat>On-screen Show (4:3)</PresentationFormat>
  <Paragraphs>46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 Boardroom</vt:lpstr>
      <vt:lpstr>Types of Accounts</vt:lpstr>
      <vt:lpstr>Types of Bank Accounts in India</vt:lpstr>
      <vt:lpstr>Types of Bank Accounts in India</vt:lpstr>
      <vt:lpstr>Types of Bank Accounts in India</vt:lpstr>
      <vt:lpstr>Types of Bank Accounts in India</vt:lpstr>
      <vt:lpstr>Types of Bank Accounts in India</vt:lpstr>
      <vt:lpstr>Types of Bank Accounts in India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Accounts</dc:title>
  <dc:creator>Dr. Pramod Kumar</dc:creator>
  <cp:lastModifiedBy>Pramodcsjmu</cp:lastModifiedBy>
  <cp:revision>34</cp:revision>
  <dcterms:created xsi:type="dcterms:W3CDTF">2006-08-16T00:00:00Z</dcterms:created>
  <dcterms:modified xsi:type="dcterms:W3CDTF">2022-08-24T06:58:05Z</dcterms:modified>
</cp:coreProperties>
</file>