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a:srgbClr val="B482DA"/>
    <a:srgbClr val="A66BD3"/>
    <a:srgbClr val="19C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82" autoAdjust="0"/>
    <p:restoredTop sz="87066" autoAdjust="0"/>
  </p:normalViewPr>
  <p:slideViewPr>
    <p:cSldViewPr snapToGrid="0">
      <p:cViewPr varScale="1">
        <p:scale>
          <a:sx n="63" d="100"/>
          <a:sy n="63" d="100"/>
        </p:scale>
        <p:origin x="-1086" y="-108"/>
      </p:cViewPr>
      <p:guideLst>
        <p:guide orient="horz" pos="2160"/>
        <p:guide pos="3840"/>
      </p:guideLst>
    </p:cSldViewPr>
  </p:slideViewPr>
  <p:outlineViewPr>
    <p:cViewPr>
      <p:scale>
        <a:sx n="33" d="100"/>
        <a:sy n="33" d="100"/>
      </p:scale>
      <p:origin x="0" y="-235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ECAB0-E082-4889-9671-682AFF3BB839}"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D42352A3-6CC0-4025-879D-F278A7159E53}">
      <dgm:prSet phldrT="[Text]"/>
      <dgm:spPr/>
      <dgm:t>
        <a:bodyPr/>
        <a:lstStyle/>
        <a:p>
          <a:r>
            <a:rPr lang="en-US" b="1" dirty="0" smtClean="0"/>
            <a:t>7Cs</a:t>
          </a:r>
          <a:endParaRPr lang="en-US" b="1" dirty="0"/>
        </a:p>
      </dgm:t>
    </dgm:pt>
    <dgm:pt modelId="{F04C7322-A6FB-4359-9E8A-29E25A511DE9}" type="parTrans" cxnId="{02F159B2-4578-4493-9205-A1903D4B3150}">
      <dgm:prSet/>
      <dgm:spPr/>
      <dgm:t>
        <a:bodyPr/>
        <a:lstStyle/>
        <a:p>
          <a:endParaRPr lang="en-US"/>
        </a:p>
      </dgm:t>
    </dgm:pt>
    <dgm:pt modelId="{4CC958A5-641B-4F8A-9231-EDED7A4A2183}" type="sibTrans" cxnId="{02F159B2-4578-4493-9205-A1903D4B3150}">
      <dgm:prSet/>
      <dgm:spPr/>
      <dgm:t>
        <a:bodyPr/>
        <a:lstStyle/>
        <a:p>
          <a:endParaRPr lang="en-US"/>
        </a:p>
      </dgm:t>
    </dgm:pt>
    <dgm:pt modelId="{4A18FA9A-6468-41FA-A7B8-465A54467530}">
      <dgm:prSet phldrT="[Text]" custT="1"/>
      <dgm:spPr>
        <a:solidFill>
          <a:schemeClr val="accent2"/>
        </a:solidFill>
      </dgm:spPr>
      <dgm:t>
        <a:bodyPr/>
        <a:lstStyle/>
        <a:p>
          <a:r>
            <a:rPr lang="en-US" sz="2000" b="1" dirty="0" smtClean="0">
              <a:solidFill>
                <a:schemeClr val="tx1">
                  <a:lumMod val="95000"/>
                  <a:lumOff val="5000"/>
                </a:schemeClr>
              </a:solidFill>
            </a:rPr>
            <a:t>Correctness</a:t>
          </a:r>
          <a:r>
            <a:rPr lang="en-US" sz="2000" b="1" dirty="0" smtClean="0"/>
            <a:t> </a:t>
          </a:r>
          <a:endParaRPr lang="en-US" sz="2000" b="1" dirty="0"/>
        </a:p>
      </dgm:t>
    </dgm:pt>
    <dgm:pt modelId="{496ED6F6-B269-45D3-95A7-2DA1D2F06EEA}" type="parTrans" cxnId="{FE7E68B8-2258-48A8-8C15-1BAC054E0951}">
      <dgm:prSet/>
      <dgm:spPr/>
      <dgm:t>
        <a:bodyPr/>
        <a:lstStyle/>
        <a:p>
          <a:endParaRPr lang="en-US"/>
        </a:p>
      </dgm:t>
    </dgm:pt>
    <dgm:pt modelId="{2ECBC6DC-2E28-49F4-9C36-EC56A0FB1654}" type="sibTrans" cxnId="{FE7E68B8-2258-48A8-8C15-1BAC054E0951}">
      <dgm:prSet/>
      <dgm:spPr/>
      <dgm:t>
        <a:bodyPr/>
        <a:lstStyle/>
        <a:p>
          <a:endParaRPr lang="en-US"/>
        </a:p>
      </dgm:t>
    </dgm:pt>
    <dgm:pt modelId="{0621F9AC-0520-4F3C-8724-8A51FD779645}">
      <dgm:prSet phldrT="[Text]" custT="1"/>
      <dgm:spPr>
        <a:solidFill>
          <a:schemeClr val="accent4">
            <a:lumMod val="60000"/>
            <a:lumOff val="40000"/>
          </a:schemeClr>
        </a:solidFill>
      </dgm:spPr>
      <dgm:t>
        <a:bodyPr/>
        <a:lstStyle/>
        <a:p>
          <a:r>
            <a:rPr lang="en-US" sz="2000" b="1" dirty="0" smtClean="0">
              <a:solidFill>
                <a:schemeClr val="tx1">
                  <a:lumMod val="95000"/>
                  <a:lumOff val="5000"/>
                </a:schemeClr>
              </a:solidFill>
            </a:rPr>
            <a:t>Credibility </a:t>
          </a:r>
          <a:endParaRPr lang="en-US" sz="2000" b="1" dirty="0">
            <a:solidFill>
              <a:schemeClr val="tx1">
                <a:lumMod val="95000"/>
                <a:lumOff val="5000"/>
              </a:schemeClr>
            </a:solidFill>
          </a:endParaRPr>
        </a:p>
      </dgm:t>
    </dgm:pt>
    <dgm:pt modelId="{E89259FF-446D-400B-AD61-4506E2B17277}" type="parTrans" cxnId="{E5048282-EB7F-4FD9-9047-64C2C14EBDDE}">
      <dgm:prSet/>
      <dgm:spPr/>
      <dgm:t>
        <a:bodyPr/>
        <a:lstStyle/>
        <a:p>
          <a:endParaRPr lang="en-US"/>
        </a:p>
      </dgm:t>
    </dgm:pt>
    <dgm:pt modelId="{6C35D641-06C4-4AB5-84F7-216DD1B78281}" type="sibTrans" cxnId="{E5048282-EB7F-4FD9-9047-64C2C14EBDDE}">
      <dgm:prSet/>
      <dgm:spPr/>
      <dgm:t>
        <a:bodyPr/>
        <a:lstStyle/>
        <a:p>
          <a:endParaRPr lang="en-US"/>
        </a:p>
      </dgm:t>
    </dgm:pt>
    <dgm:pt modelId="{C73C516D-67EF-4857-883F-A4F457326D50}">
      <dgm:prSet phldrT="[Text]" custT="1"/>
      <dgm:spPr>
        <a:solidFill>
          <a:schemeClr val="accent6">
            <a:lumMod val="60000"/>
            <a:lumOff val="40000"/>
          </a:schemeClr>
        </a:solidFill>
      </dgm:spPr>
      <dgm:t>
        <a:bodyPr/>
        <a:lstStyle/>
        <a:p>
          <a:r>
            <a:rPr lang="en-US" sz="2000" b="1" dirty="0" smtClean="0">
              <a:solidFill>
                <a:schemeClr val="tx1">
                  <a:lumMod val="95000"/>
                  <a:lumOff val="5000"/>
                </a:schemeClr>
              </a:solidFill>
            </a:rPr>
            <a:t>Conciseness</a:t>
          </a:r>
          <a:r>
            <a:rPr lang="en-US" sz="2000" dirty="0" smtClean="0"/>
            <a:t> </a:t>
          </a:r>
          <a:endParaRPr lang="en-US" sz="2000" dirty="0"/>
        </a:p>
      </dgm:t>
    </dgm:pt>
    <dgm:pt modelId="{69CD932E-A398-4576-9E52-E2A2AE6D1FC9}" type="parTrans" cxnId="{32553F82-F7BA-4267-B93A-0ADEFB71F614}">
      <dgm:prSet/>
      <dgm:spPr/>
      <dgm:t>
        <a:bodyPr/>
        <a:lstStyle/>
        <a:p>
          <a:endParaRPr lang="en-US"/>
        </a:p>
      </dgm:t>
    </dgm:pt>
    <dgm:pt modelId="{276EA6DC-FCD3-4DA1-A910-A29CF2BB4C07}" type="sibTrans" cxnId="{32553F82-F7BA-4267-B93A-0ADEFB71F614}">
      <dgm:prSet/>
      <dgm:spPr/>
      <dgm:t>
        <a:bodyPr/>
        <a:lstStyle/>
        <a:p>
          <a:endParaRPr lang="en-US"/>
        </a:p>
      </dgm:t>
    </dgm:pt>
    <dgm:pt modelId="{2E63A191-2354-4B18-9FFD-E6A4D40FC4CD}">
      <dgm:prSet phldrT="[Text]" custT="1"/>
      <dgm:spPr>
        <a:solidFill>
          <a:schemeClr val="accent3">
            <a:lumMod val="60000"/>
            <a:lumOff val="40000"/>
          </a:schemeClr>
        </a:solidFill>
      </dgm:spPr>
      <dgm:t>
        <a:bodyPr/>
        <a:lstStyle/>
        <a:p>
          <a:r>
            <a:rPr lang="en-US" sz="2000" b="1" dirty="0" smtClean="0">
              <a:solidFill>
                <a:schemeClr val="tx1">
                  <a:lumMod val="95000"/>
                  <a:lumOff val="5000"/>
                </a:schemeClr>
              </a:solidFill>
            </a:rPr>
            <a:t>Courtesy</a:t>
          </a:r>
          <a:endParaRPr lang="en-US" sz="2000" b="1" dirty="0">
            <a:solidFill>
              <a:schemeClr val="tx1">
                <a:lumMod val="95000"/>
                <a:lumOff val="5000"/>
              </a:schemeClr>
            </a:solidFill>
          </a:endParaRPr>
        </a:p>
      </dgm:t>
    </dgm:pt>
    <dgm:pt modelId="{B089012C-BE8D-46E9-AA99-ED93A5DA0A1C}" type="parTrans" cxnId="{6789D2FB-8D45-47E1-85AA-8364FD9D30C2}">
      <dgm:prSet/>
      <dgm:spPr/>
      <dgm:t>
        <a:bodyPr/>
        <a:lstStyle/>
        <a:p>
          <a:endParaRPr lang="en-US"/>
        </a:p>
      </dgm:t>
    </dgm:pt>
    <dgm:pt modelId="{56C6BF20-4F46-4B74-9D9E-7A96A1B88CFF}" type="sibTrans" cxnId="{6789D2FB-8D45-47E1-85AA-8364FD9D30C2}">
      <dgm:prSet/>
      <dgm:spPr/>
      <dgm:t>
        <a:bodyPr/>
        <a:lstStyle/>
        <a:p>
          <a:endParaRPr lang="en-US"/>
        </a:p>
      </dgm:t>
    </dgm:pt>
    <dgm:pt modelId="{5A65FB4F-668A-4303-99F6-71C72AE6BAE6}">
      <dgm:prSet phldrT="[Text]" custT="1"/>
      <dgm:spPr>
        <a:solidFill>
          <a:schemeClr val="accent5">
            <a:lumMod val="40000"/>
            <a:lumOff val="60000"/>
          </a:schemeClr>
        </a:solidFill>
      </dgm:spPr>
      <dgm:t>
        <a:bodyPr/>
        <a:lstStyle/>
        <a:p>
          <a:r>
            <a:rPr lang="en-US" sz="2400" b="1" dirty="0" smtClean="0">
              <a:solidFill>
                <a:schemeClr val="tx1">
                  <a:lumMod val="95000"/>
                  <a:lumOff val="5000"/>
                </a:schemeClr>
              </a:solidFill>
            </a:rPr>
            <a:t>Clarity</a:t>
          </a:r>
          <a:endParaRPr lang="en-US" sz="2400" b="1" dirty="0">
            <a:solidFill>
              <a:schemeClr val="tx1">
                <a:lumMod val="95000"/>
                <a:lumOff val="5000"/>
              </a:schemeClr>
            </a:solidFill>
          </a:endParaRPr>
        </a:p>
      </dgm:t>
    </dgm:pt>
    <dgm:pt modelId="{22BC9256-C4EE-41C4-A074-F1E36E142EF7}" type="parTrans" cxnId="{3EF3AF4E-E412-4F7C-8D87-2AD3F2EEDF17}">
      <dgm:prSet/>
      <dgm:spPr/>
      <dgm:t>
        <a:bodyPr/>
        <a:lstStyle/>
        <a:p>
          <a:endParaRPr lang="en-US"/>
        </a:p>
      </dgm:t>
    </dgm:pt>
    <dgm:pt modelId="{58F90381-F9E5-42B2-B370-51A193545289}" type="sibTrans" cxnId="{3EF3AF4E-E412-4F7C-8D87-2AD3F2EEDF17}">
      <dgm:prSet/>
      <dgm:spPr/>
      <dgm:t>
        <a:bodyPr/>
        <a:lstStyle/>
        <a:p>
          <a:endParaRPr lang="en-US"/>
        </a:p>
      </dgm:t>
    </dgm:pt>
    <dgm:pt modelId="{9A92C82F-EB10-4E95-87FC-74221FAB181B}">
      <dgm:prSet phldrT="[Text]"/>
      <dgm:spPr>
        <a:solidFill>
          <a:schemeClr val="accent2">
            <a:lumMod val="40000"/>
            <a:lumOff val="60000"/>
          </a:schemeClr>
        </a:solidFill>
      </dgm:spPr>
      <dgm:t>
        <a:bodyPr/>
        <a:lstStyle/>
        <a:p>
          <a:r>
            <a:rPr lang="en-US" b="1" dirty="0" smtClean="0">
              <a:solidFill>
                <a:schemeClr val="tx1">
                  <a:lumMod val="95000"/>
                  <a:lumOff val="5000"/>
                </a:schemeClr>
              </a:solidFill>
            </a:rPr>
            <a:t>Consistency</a:t>
          </a:r>
          <a:endParaRPr lang="en-US" b="1" dirty="0">
            <a:solidFill>
              <a:schemeClr val="tx1">
                <a:lumMod val="95000"/>
                <a:lumOff val="5000"/>
              </a:schemeClr>
            </a:solidFill>
          </a:endParaRPr>
        </a:p>
      </dgm:t>
    </dgm:pt>
    <dgm:pt modelId="{142AF3A2-CC0F-4D30-8CDF-8DA82A3501DF}" type="parTrans" cxnId="{BE279A79-1127-473E-AFFA-09147EFC2058}">
      <dgm:prSet/>
      <dgm:spPr/>
      <dgm:t>
        <a:bodyPr/>
        <a:lstStyle/>
        <a:p>
          <a:endParaRPr lang="en-US"/>
        </a:p>
      </dgm:t>
    </dgm:pt>
    <dgm:pt modelId="{8D3C948E-0C8F-4A7E-AD24-1515302319B4}" type="sibTrans" cxnId="{BE279A79-1127-473E-AFFA-09147EFC2058}">
      <dgm:prSet/>
      <dgm:spPr/>
      <dgm:t>
        <a:bodyPr/>
        <a:lstStyle/>
        <a:p>
          <a:endParaRPr lang="en-US"/>
        </a:p>
      </dgm:t>
    </dgm:pt>
    <dgm:pt modelId="{514A30EF-3722-4799-96BD-0E0B4EB59A4A}">
      <dgm:prSet phldrT="[Text]" custT="1"/>
      <dgm:spPr>
        <a:solidFill>
          <a:schemeClr val="tx2">
            <a:lumMod val="40000"/>
            <a:lumOff val="60000"/>
          </a:schemeClr>
        </a:solidFill>
      </dgm:spPr>
      <dgm:t>
        <a:bodyPr/>
        <a:lstStyle/>
        <a:p>
          <a:r>
            <a:rPr lang="en-US" sz="2400" b="1" dirty="0" smtClean="0">
              <a:solidFill>
                <a:schemeClr val="tx1">
                  <a:lumMod val="95000"/>
                  <a:lumOff val="5000"/>
                </a:schemeClr>
              </a:solidFill>
            </a:rPr>
            <a:t>Concreteness</a:t>
          </a:r>
          <a:endParaRPr lang="en-US" sz="2400" b="1" dirty="0">
            <a:solidFill>
              <a:schemeClr val="tx1">
                <a:lumMod val="95000"/>
                <a:lumOff val="5000"/>
              </a:schemeClr>
            </a:solidFill>
          </a:endParaRPr>
        </a:p>
      </dgm:t>
    </dgm:pt>
    <dgm:pt modelId="{48A77168-2FFB-4027-AD7B-B5388D7DBF3B}" type="parTrans" cxnId="{E96BF1D0-0151-4394-8976-12C0D732250A}">
      <dgm:prSet/>
      <dgm:spPr/>
      <dgm:t>
        <a:bodyPr/>
        <a:lstStyle/>
        <a:p>
          <a:endParaRPr lang="en-US"/>
        </a:p>
      </dgm:t>
    </dgm:pt>
    <dgm:pt modelId="{8FC3D569-802E-44AC-8A9D-C80D4AA0BF34}" type="sibTrans" cxnId="{E96BF1D0-0151-4394-8976-12C0D732250A}">
      <dgm:prSet/>
      <dgm:spPr/>
      <dgm:t>
        <a:bodyPr/>
        <a:lstStyle/>
        <a:p>
          <a:endParaRPr lang="en-US"/>
        </a:p>
      </dgm:t>
    </dgm:pt>
    <dgm:pt modelId="{E5F7B9F9-1EA4-4742-A206-70F1E43DEF67}" type="pres">
      <dgm:prSet presAssocID="{DCEECAB0-E082-4889-9671-682AFF3BB839}" presName="Name0" presStyleCnt="0">
        <dgm:presLayoutVars>
          <dgm:chMax val="1"/>
          <dgm:dir/>
          <dgm:animLvl val="ctr"/>
          <dgm:resizeHandles val="exact"/>
        </dgm:presLayoutVars>
      </dgm:prSet>
      <dgm:spPr/>
      <dgm:t>
        <a:bodyPr/>
        <a:lstStyle/>
        <a:p>
          <a:endParaRPr lang="en-US"/>
        </a:p>
      </dgm:t>
    </dgm:pt>
    <dgm:pt modelId="{7F7A566A-5B1F-48DC-8F91-8A5E2EE14402}" type="pres">
      <dgm:prSet presAssocID="{D42352A3-6CC0-4025-879D-F278A7159E53}" presName="centerShape" presStyleLbl="node0" presStyleIdx="0" presStyleCnt="1"/>
      <dgm:spPr/>
      <dgm:t>
        <a:bodyPr/>
        <a:lstStyle/>
        <a:p>
          <a:endParaRPr lang="en-US"/>
        </a:p>
      </dgm:t>
    </dgm:pt>
    <dgm:pt modelId="{A7AB35F8-5D94-4AC1-8141-BBCCAB9ACDDA}" type="pres">
      <dgm:prSet presAssocID="{496ED6F6-B269-45D3-95A7-2DA1D2F06EEA}" presName="parTrans" presStyleLbl="sibTrans2D1" presStyleIdx="0" presStyleCnt="7"/>
      <dgm:spPr/>
      <dgm:t>
        <a:bodyPr/>
        <a:lstStyle/>
        <a:p>
          <a:endParaRPr lang="en-US"/>
        </a:p>
      </dgm:t>
    </dgm:pt>
    <dgm:pt modelId="{7B9E66EC-61BF-44CD-A5DE-5F367B3B211A}" type="pres">
      <dgm:prSet presAssocID="{496ED6F6-B269-45D3-95A7-2DA1D2F06EEA}" presName="connectorText" presStyleLbl="sibTrans2D1" presStyleIdx="0" presStyleCnt="7"/>
      <dgm:spPr/>
      <dgm:t>
        <a:bodyPr/>
        <a:lstStyle/>
        <a:p>
          <a:endParaRPr lang="en-US"/>
        </a:p>
      </dgm:t>
    </dgm:pt>
    <dgm:pt modelId="{0B729BB0-503D-4974-8A24-90C3C43C3E14}" type="pres">
      <dgm:prSet presAssocID="{4A18FA9A-6468-41FA-A7B8-465A54467530}" presName="node" presStyleLbl="node1" presStyleIdx="0" presStyleCnt="7" custScaleX="142721" custRadScaleRad="102275" custRadScaleInc="3744">
        <dgm:presLayoutVars>
          <dgm:bulletEnabled val="1"/>
        </dgm:presLayoutVars>
      </dgm:prSet>
      <dgm:spPr/>
      <dgm:t>
        <a:bodyPr/>
        <a:lstStyle/>
        <a:p>
          <a:endParaRPr lang="en-US"/>
        </a:p>
      </dgm:t>
    </dgm:pt>
    <dgm:pt modelId="{951531ED-113E-4968-9753-437D01F3B479}" type="pres">
      <dgm:prSet presAssocID="{E89259FF-446D-400B-AD61-4506E2B17277}" presName="parTrans" presStyleLbl="sibTrans2D1" presStyleIdx="1" presStyleCnt="7"/>
      <dgm:spPr/>
      <dgm:t>
        <a:bodyPr/>
        <a:lstStyle/>
        <a:p>
          <a:endParaRPr lang="en-US"/>
        </a:p>
      </dgm:t>
    </dgm:pt>
    <dgm:pt modelId="{0A8A0593-C6CF-4D57-BB98-CACAA86F67D8}" type="pres">
      <dgm:prSet presAssocID="{E89259FF-446D-400B-AD61-4506E2B17277}" presName="connectorText" presStyleLbl="sibTrans2D1" presStyleIdx="1" presStyleCnt="7"/>
      <dgm:spPr/>
      <dgm:t>
        <a:bodyPr/>
        <a:lstStyle/>
        <a:p>
          <a:endParaRPr lang="en-US"/>
        </a:p>
      </dgm:t>
    </dgm:pt>
    <dgm:pt modelId="{5A6486D6-39F2-4DB7-A701-5A9B62739F36}" type="pres">
      <dgm:prSet presAssocID="{0621F9AC-0520-4F3C-8724-8A51FD779645}" presName="node" presStyleLbl="node1" presStyleIdx="1" presStyleCnt="7" custScaleX="141453" custScaleY="83133" custRadScaleRad="109794" custRadScaleInc="49486">
        <dgm:presLayoutVars>
          <dgm:bulletEnabled val="1"/>
        </dgm:presLayoutVars>
      </dgm:prSet>
      <dgm:spPr/>
      <dgm:t>
        <a:bodyPr/>
        <a:lstStyle/>
        <a:p>
          <a:endParaRPr lang="en-US"/>
        </a:p>
      </dgm:t>
    </dgm:pt>
    <dgm:pt modelId="{D45D13D8-C34B-40CA-A141-BABC663284ED}" type="pres">
      <dgm:prSet presAssocID="{69CD932E-A398-4576-9E52-E2A2AE6D1FC9}" presName="parTrans" presStyleLbl="sibTrans2D1" presStyleIdx="2" presStyleCnt="7"/>
      <dgm:spPr/>
      <dgm:t>
        <a:bodyPr/>
        <a:lstStyle/>
        <a:p>
          <a:endParaRPr lang="en-US"/>
        </a:p>
      </dgm:t>
    </dgm:pt>
    <dgm:pt modelId="{359B1A93-98BC-49A9-9E89-4C993129BA94}" type="pres">
      <dgm:prSet presAssocID="{69CD932E-A398-4576-9E52-E2A2AE6D1FC9}" presName="connectorText" presStyleLbl="sibTrans2D1" presStyleIdx="2" presStyleCnt="7"/>
      <dgm:spPr/>
      <dgm:t>
        <a:bodyPr/>
        <a:lstStyle/>
        <a:p>
          <a:endParaRPr lang="en-US"/>
        </a:p>
      </dgm:t>
    </dgm:pt>
    <dgm:pt modelId="{5F11E1C4-7FC1-4221-90E6-4137F838427B}" type="pres">
      <dgm:prSet presAssocID="{C73C516D-67EF-4857-883F-A4F457326D50}" presName="node" presStyleLbl="node1" presStyleIdx="2" presStyleCnt="7" custScaleX="160821" custRadScaleRad="124879" custRadScaleInc="-5154">
        <dgm:presLayoutVars>
          <dgm:bulletEnabled val="1"/>
        </dgm:presLayoutVars>
      </dgm:prSet>
      <dgm:spPr/>
      <dgm:t>
        <a:bodyPr/>
        <a:lstStyle/>
        <a:p>
          <a:endParaRPr lang="en-US"/>
        </a:p>
      </dgm:t>
    </dgm:pt>
    <dgm:pt modelId="{BCD5BD7B-1377-4335-A978-8ABB7999C0FA}" type="pres">
      <dgm:prSet presAssocID="{B089012C-BE8D-46E9-AA99-ED93A5DA0A1C}" presName="parTrans" presStyleLbl="sibTrans2D1" presStyleIdx="3" presStyleCnt="7"/>
      <dgm:spPr/>
      <dgm:t>
        <a:bodyPr/>
        <a:lstStyle/>
        <a:p>
          <a:endParaRPr lang="en-US"/>
        </a:p>
      </dgm:t>
    </dgm:pt>
    <dgm:pt modelId="{61E471F2-988D-4295-AD6F-01A829C62A38}" type="pres">
      <dgm:prSet presAssocID="{B089012C-BE8D-46E9-AA99-ED93A5DA0A1C}" presName="connectorText" presStyleLbl="sibTrans2D1" presStyleIdx="3" presStyleCnt="7"/>
      <dgm:spPr/>
      <dgm:t>
        <a:bodyPr/>
        <a:lstStyle/>
        <a:p>
          <a:endParaRPr lang="en-US"/>
        </a:p>
      </dgm:t>
    </dgm:pt>
    <dgm:pt modelId="{AC1EA264-5D4E-4C46-A185-86EE51AACFEC}" type="pres">
      <dgm:prSet presAssocID="{2E63A191-2354-4B18-9FFD-E6A4D40FC4CD}" presName="node" presStyleLbl="node1" presStyleIdx="3" presStyleCnt="7" custScaleX="150127" custRadScaleRad="112278" custRadScaleInc="-46924">
        <dgm:presLayoutVars>
          <dgm:bulletEnabled val="1"/>
        </dgm:presLayoutVars>
      </dgm:prSet>
      <dgm:spPr/>
      <dgm:t>
        <a:bodyPr/>
        <a:lstStyle/>
        <a:p>
          <a:endParaRPr lang="en-US"/>
        </a:p>
      </dgm:t>
    </dgm:pt>
    <dgm:pt modelId="{B9BD29C0-3501-47F7-9CC2-18C41EE1913C}" type="pres">
      <dgm:prSet presAssocID="{22BC9256-C4EE-41C4-A074-F1E36E142EF7}" presName="parTrans" presStyleLbl="sibTrans2D1" presStyleIdx="4" presStyleCnt="7"/>
      <dgm:spPr/>
      <dgm:t>
        <a:bodyPr/>
        <a:lstStyle/>
        <a:p>
          <a:endParaRPr lang="en-US"/>
        </a:p>
      </dgm:t>
    </dgm:pt>
    <dgm:pt modelId="{AB5D369B-E674-4A81-8498-511626CBC475}" type="pres">
      <dgm:prSet presAssocID="{22BC9256-C4EE-41C4-A074-F1E36E142EF7}" presName="connectorText" presStyleLbl="sibTrans2D1" presStyleIdx="4" presStyleCnt="7"/>
      <dgm:spPr/>
      <dgm:t>
        <a:bodyPr/>
        <a:lstStyle/>
        <a:p>
          <a:endParaRPr lang="en-US"/>
        </a:p>
      </dgm:t>
    </dgm:pt>
    <dgm:pt modelId="{AD49780D-BBC5-4A6A-991F-1E3592353539}" type="pres">
      <dgm:prSet presAssocID="{5A65FB4F-668A-4303-99F6-71C72AE6BAE6}" presName="node" presStyleLbl="node1" presStyleIdx="4" presStyleCnt="7" custScaleX="156288">
        <dgm:presLayoutVars>
          <dgm:bulletEnabled val="1"/>
        </dgm:presLayoutVars>
      </dgm:prSet>
      <dgm:spPr/>
      <dgm:t>
        <a:bodyPr/>
        <a:lstStyle/>
        <a:p>
          <a:endParaRPr lang="en-US"/>
        </a:p>
      </dgm:t>
    </dgm:pt>
    <dgm:pt modelId="{F3575E9A-6C1A-4317-A34B-F0A1A46E2D52}" type="pres">
      <dgm:prSet presAssocID="{142AF3A2-CC0F-4D30-8CDF-8DA82A3501DF}" presName="parTrans" presStyleLbl="sibTrans2D1" presStyleIdx="5" presStyleCnt="7"/>
      <dgm:spPr/>
      <dgm:t>
        <a:bodyPr/>
        <a:lstStyle/>
        <a:p>
          <a:endParaRPr lang="en-US"/>
        </a:p>
      </dgm:t>
    </dgm:pt>
    <dgm:pt modelId="{D58917DD-FB90-44AA-BED5-DA511AD06B72}" type="pres">
      <dgm:prSet presAssocID="{142AF3A2-CC0F-4D30-8CDF-8DA82A3501DF}" presName="connectorText" presStyleLbl="sibTrans2D1" presStyleIdx="5" presStyleCnt="7"/>
      <dgm:spPr/>
      <dgm:t>
        <a:bodyPr/>
        <a:lstStyle/>
        <a:p>
          <a:endParaRPr lang="en-US"/>
        </a:p>
      </dgm:t>
    </dgm:pt>
    <dgm:pt modelId="{A0EA5375-9FFE-426D-B29F-5741D4672EE8}" type="pres">
      <dgm:prSet presAssocID="{9A92C82F-EB10-4E95-87FC-74221FAB181B}" presName="node" presStyleLbl="node1" presStyleIdx="5" presStyleCnt="7" custScaleX="168928" custRadScaleRad="126439" custRadScaleInc="14621">
        <dgm:presLayoutVars>
          <dgm:bulletEnabled val="1"/>
        </dgm:presLayoutVars>
      </dgm:prSet>
      <dgm:spPr/>
      <dgm:t>
        <a:bodyPr/>
        <a:lstStyle/>
        <a:p>
          <a:endParaRPr lang="en-US"/>
        </a:p>
      </dgm:t>
    </dgm:pt>
    <dgm:pt modelId="{DE79C5A9-401A-44AC-B7FC-9C3D507C6237}" type="pres">
      <dgm:prSet presAssocID="{48A77168-2FFB-4027-AD7B-B5388D7DBF3B}" presName="parTrans" presStyleLbl="sibTrans2D1" presStyleIdx="6" presStyleCnt="7"/>
      <dgm:spPr/>
      <dgm:t>
        <a:bodyPr/>
        <a:lstStyle/>
        <a:p>
          <a:endParaRPr lang="en-US"/>
        </a:p>
      </dgm:t>
    </dgm:pt>
    <dgm:pt modelId="{BAD7D614-85EA-4BAE-9258-DFE1D6E92FE5}" type="pres">
      <dgm:prSet presAssocID="{48A77168-2FFB-4027-AD7B-B5388D7DBF3B}" presName="connectorText" presStyleLbl="sibTrans2D1" presStyleIdx="6" presStyleCnt="7"/>
      <dgm:spPr/>
      <dgm:t>
        <a:bodyPr/>
        <a:lstStyle/>
        <a:p>
          <a:endParaRPr lang="en-US"/>
        </a:p>
      </dgm:t>
    </dgm:pt>
    <dgm:pt modelId="{E538BD06-FB3B-4409-ACAD-358BDBB4D2C3}" type="pres">
      <dgm:prSet presAssocID="{514A30EF-3722-4799-96BD-0E0B4EB59A4A}" presName="node" presStyleLbl="node1" presStyleIdx="6" presStyleCnt="7" custScaleX="184024" custRadScaleRad="115938" custRadScaleInc="-28809">
        <dgm:presLayoutVars>
          <dgm:bulletEnabled val="1"/>
        </dgm:presLayoutVars>
      </dgm:prSet>
      <dgm:spPr/>
      <dgm:t>
        <a:bodyPr/>
        <a:lstStyle/>
        <a:p>
          <a:endParaRPr lang="en-US"/>
        </a:p>
      </dgm:t>
    </dgm:pt>
  </dgm:ptLst>
  <dgm:cxnLst>
    <dgm:cxn modelId="{77C6CE82-AC74-45C8-9BFB-93FBBC371F6C}" type="presOf" srcId="{142AF3A2-CC0F-4D30-8CDF-8DA82A3501DF}" destId="{D58917DD-FB90-44AA-BED5-DA511AD06B72}" srcOrd="1" destOrd="0" presId="urn:microsoft.com/office/officeart/2005/8/layout/radial5"/>
    <dgm:cxn modelId="{9736DFA7-5DE8-45D4-901C-C48E0123DAD2}" type="presOf" srcId="{DCEECAB0-E082-4889-9671-682AFF3BB839}" destId="{E5F7B9F9-1EA4-4742-A206-70F1E43DEF67}" srcOrd="0" destOrd="0" presId="urn:microsoft.com/office/officeart/2005/8/layout/radial5"/>
    <dgm:cxn modelId="{E5048282-EB7F-4FD9-9047-64C2C14EBDDE}" srcId="{D42352A3-6CC0-4025-879D-F278A7159E53}" destId="{0621F9AC-0520-4F3C-8724-8A51FD779645}" srcOrd="1" destOrd="0" parTransId="{E89259FF-446D-400B-AD61-4506E2B17277}" sibTransId="{6C35D641-06C4-4AB5-84F7-216DD1B78281}"/>
    <dgm:cxn modelId="{5B41B6E6-8DB4-4BFE-BE23-8C71B755EDE7}" type="presOf" srcId="{496ED6F6-B269-45D3-95A7-2DA1D2F06EEA}" destId="{7B9E66EC-61BF-44CD-A5DE-5F367B3B211A}" srcOrd="1" destOrd="0" presId="urn:microsoft.com/office/officeart/2005/8/layout/radial5"/>
    <dgm:cxn modelId="{02F159B2-4578-4493-9205-A1903D4B3150}" srcId="{DCEECAB0-E082-4889-9671-682AFF3BB839}" destId="{D42352A3-6CC0-4025-879D-F278A7159E53}" srcOrd="0" destOrd="0" parTransId="{F04C7322-A6FB-4359-9E8A-29E25A511DE9}" sibTransId="{4CC958A5-641B-4F8A-9231-EDED7A4A2183}"/>
    <dgm:cxn modelId="{FE7E68B8-2258-48A8-8C15-1BAC054E0951}" srcId="{D42352A3-6CC0-4025-879D-F278A7159E53}" destId="{4A18FA9A-6468-41FA-A7B8-465A54467530}" srcOrd="0" destOrd="0" parTransId="{496ED6F6-B269-45D3-95A7-2DA1D2F06EEA}" sibTransId="{2ECBC6DC-2E28-49F4-9C36-EC56A0FB1654}"/>
    <dgm:cxn modelId="{B415DC21-CE79-4F59-8F06-EC3306DE3B55}" type="presOf" srcId="{4A18FA9A-6468-41FA-A7B8-465A54467530}" destId="{0B729BB0-503D-4974-8A24-90C3C43C3E14}" srcOrd="0" destOrd="0" presId="urn:microsoft.com/office/officeart/2005/8/layout/radial5"/>
    <dgm:cxn modelId="{28200EAA-9096-4D3E-BFA6-089E512EDAA7}" type="presOf" srcId="{514A30EF-3722-4799-96BD-0E0B4EB59A4A}" destId="{E538BD06-FB3B-4409-ACAD-358BDBB4D2C3}" srcOrd="0" destOrd="0" presId="urn:microsoft.com/office/officeart/2005/8/layout/radial5"/>
    <dgm:cxn modelId="{A5B7F08D-C4BB-4FAC-B479-68AAFA654F5F}" type="presOf" srcId="{142AF3A2-CC0F-4D30-8CDF-8DA82A3501DF}" destId="{F3575E9A-6C1A-4317-A34B-F0A1A46E2D52}" srcOrd="0" destOrd="0" presId="urn:microsoft.com/office/officeart/2005/8/layout/radial5"/>
    <dgm:cxn modelId="{6F0A31F1-9F29-4DF2-AFDC-9FB72E1B141E}" type="presOf" srcId="{2E63A191-2354-4B18-9FFD-E6A4D40FC4CD}" destId="{AC1EA264-5D4E-4C46-A185-86EE51AACFEC}" srcOrd="0" destOrd="0" presId="urn:microsoft.com/office/officeart/2005/8/layout/radial5"/>
    <dgm:cxn modelId="{6789D2FB-8D45-47E1-85AA-8364FD9D30C2}" srcId="{D42352A3-6CC0-4025-879D-F278A7159E53}" destId="{2E63A191-2354-4B18-9FFD-E6A4D40FC4CD}" srcOrd="3" destOrd="0" parTransId="{B089012C-BE8D-46E9-AA99-ED93A5DA0A1C}" sibTransId="{56C6BF20-4F46-4B74-9D9E-7A96A1B88CFF}"/>
    <dgm:cxn modelId="{BE279A79-1127-473E-AFFA-09147EFC2058}" srcId="{D42352A3-6CC0-4025-879D-F278A7159E53}" destId="{9A92C82F-EB10-4E95-87FC-74221FAB181B}" srcOrd="5" destOrd="0" parTransId="{142AF3A2-CC0F-4D30-8CDF-8DA82A3501DF}" sibTransId="{8D3C948E-0C8F-4A7E-AD24-1515302319B4}"/>
    <dgm:cxn modelId="{85D9657A-174C-45F7-8B22-E5334E97C598}" type="presOf" srcId="{48A77168-2FFB-4027-AD7B-B5388D7DBF3B}" destId="{DE79C5A9-401A-44AC-B7FC-9C3D507C6237}" srcOrd="0" destOrd="0" presId="urn:microsoft.com/office/officeart/2005/8/layout/radial5"/>
    <dgm:cxn modelId="{874A9580-9290-4140-98F4-1A145E4DC335}" type="presOf" srcId="{B089012C-BE8D-46E9-AA99-ED93A5DA0A1C}" destId="{61E471F2-988D-4295-AD6F-01A829C62A38}" srcOrd="1" destOrd="0" presId="urn:microsoft.com/office/officeart/2005/8/layout/radial5"/>
    <dgm:cxn modelId="{2A433129-A4EC-40CA-BE4C-BE2C12EB2A39}" type="presOf" srcId="{C73C516D-67EF-4857-883F-A4F457326D50}" destId="{5F11E1C4-7FC1-4221-90E6-4137F838427B}" srcOrd="0" destOrd="0" presId="urn:microsoft.com/office/officeart/2005/8/layout/radial5"/>
    <dgm:cxn modelId="{32553F82-F7BA-4267-B93A-0ADEFB71F614}" srcId="{D42352A3-6CC0-4025-879D-F278A7159E53}" destId="{C73C516D-67EF-4857-883F-A4F457326D50}" srcOrd="2" destOrd="0" parTransId="{69CD932E-A398-4576-9E52-E2A2AE6D1FC9}" sibTransId="{276EA6DC-FCD3-4DA1-A910-A29CF2BB4C07}"/>
    <dgm:cxn modelId="{982F637F-FF3B-4036-A5E3-B4C507E95F56}" type="presOf" srcId="{D42352A3-6CC0-4025-879D-F278A7159E53}" destId="{7F7A566A-5B1F-48DC-8F91-8A5E2EE14402}" srcOrd="0" destOrd="0" presId="urn:microsoft.com/office/officeart/2005/8/layout/radial5"/>
    <dgm:cxn modelId="{6DD3AD66-590C-4AC5-8B6E-4A1626D0C3E9}" type="presOf" srcId="{5A65FB4F-668A-4303-99F6-71C72AE6BAE6}" destId="{AD49780D-BBC5-4A6A-991F-1E3592353539}" srcOrd="0" destOrd="0" presId="urn:microsoft.com/office/officeart/2005/8/layout/radial5"/>
    <dgm:cxn modelId="{6039DC25-4262-4239-8239-5546BD0C44F7}" type="presOf" srcId="{69CD932E-A398-4576-9E52-E2A2AE6D1FC9}" destId="{D45D13D8-C34B-40CA-A141-BABC663284ED}" srcOrd="0" destOrd="0" presId="urn:microsoft.com/office/officeart/2005/8/layout/radial5"/>
    <dgm:cxn modelId="{20E67C85-F66B-4076-81F2-9A38C584EA98}" type="presOf" srcId="{B089012C-BE8D-46E9-AA99-ED93A5DA0A1C}" destId="{BCD5BD7B-1377-4335-A978-8ABB7999C0FA}" srcOrd="0" destOrd="0" presId="urn:microsoft.com/office/officeart/2005/8/layout/radial5"/>
    <dgm:cxn modelId="{CC088811-918C-48DE-9D98-CB18BF82A7D2}" type="presOf" srcId="{69CD932E-A398-4576-9E52-E2A2AE6D1FC9}" destId="{359B1A93-98BC-49A9-9E89-4C993129BA94}" srcOrd="1" destOrd="0" presId="urn:microsoft.com/office/officeart/2005/8/layout/radial5"/>
    <dgm:cxn modelId="{E782FDCF-3DD5-4730-841C-F76E31EB3D2E}" type="presOf" srcId="{496ED6F6-B269-45D3-95A7-2DA1D2F06EEA}" destId="{A7AB35F8-5D94-4AC1-8141-BBCCAB9ACDDA}" srcOrd="0" destOrd="0" presId="urn:microsoft.com/office/officeart/2005/8/layout/radial5"/>
    <dgm:cxn modelId="{D52F039F-6811-470A-9EDD-FFB7797AB361}" type="presOf" srcId="{E89259FF-446D-400B-AD61-4506E2B17277}" destId="{0A8A0593-C6CF-4D57-BB98-CACAA86F67D8}" srcOrd="1" destOrd="0" presId="urn:microsoft.com/office/officeart/2005/8/layout/radial5"/>
    <dgm:cxn modelId="{AC2B3070-3AB7-4DF9-B135-9F799B3E4B8C}" type="presOf" srcId="{9A92C82F-EB10-4E95-87FC-74221FAB181B}" destId="{A0EA5375-9FFE-426D-B29F-5741D4672EE8}" srcOrd="0" destOrd="0" presId="urn:microsoft.com/office/officeart/2005/8/layout/radial5"/>
    <dgm:cxn modelId="{C907CFEB-68B8-4475-9190-1A2C9D8D4443}" type="presOf" srcId="{E89259FF-446D-400B-AD61-4506E2B17277}" destId="{951531ED-113E-4968-9753-437D01F3B479}" srcOrd="0" destOrd="0" presId="urn:microsoft.com/office/officeart/2005/8/layout/radial5"/>
    <dgm:cxn modelId="{E96BF1D0-0151-4394-8976-12C0D732250A}" srcId="{D42352A3-6CC0-4025-879D-F278A7159E53}" destId="{514A30EF-3722-4799-96BD-0E0B4EB59A4A}" srcOrd="6" destOrd="0" parTransId="{48A77168-2FFB-4027-AD7B-B5388D7DBF3B}" sibTransId="{8FC3D569-802E-44AC-8A9D-C80D4AA0BF34}"/>
    <dgm:cxn modelId="{E0749B77-3C09-4B4E-BEBB-4DD0394CAEE2}" type="presOf" srcId="{22BC9256-C4EE-41C4-A074-F1E36E142EF7}" destId="{AB5D369B-E674-4A81-8498-511626CBC475}" srcOrd="1" destOrd="0" presId="urn:microsoft.com/office/officeart/2005/8/layout/radial5"/>
    <dgm:cxn modelId="{3EF3AF4E-E412-4F7C-8D87-2AD3F2EEDF17}" srcId="{D42352A3-6CC0-4025-879D-F278A7159E53}" destId="{5A65FB4F-668A-4303-99F6-71C72AE6BAE6}" srcOrd="4" destOrd="0" parTransId="{22BC9256-C4EE-41C4-A074-F1E36E142EF7}" sibTransId="{58F90381-F9E5-42B2-B370-51A193545289}"/>
    <dgm:cxn modelId="{7B5F6E9B-0337-477B-86BF-4533465A4F32}" type="presOf" srcId="{48A77168-2FFB-4027-AD7B-B5388D7DBF3B}" destId="{BAD7D614-85EA-4BAE-9258-DFE1D6E92FE5}" srcOrd="1" destOrd="0" presId="urn:microsoft.com/office/officeart/2005/8/layout/radial5"/>
    <dgm:cxn modelId="{183A436A-2732-464D-A747-C895863F4FC6}" type="presOf" srcId="{22BC9256-C4EE-41C4-A074-F1E36E142EF7}" destId="{B9BD29C0-3501-47F7-9CC2-18C41EE1913C}" srcOrd="0" destOrd="0" presId="urn:microsoft.com/office/officeart/2005/8/layout/radial5"/>
    <dgm:cxn modelId="{01E854EE-6FEB-4ED8-9D29-745346184A3A}" type="presOf" srcId="{0621F9AC-0520-4F3C-8724-8A51FD779645}" destId="{5A6486D6-39F2-4DB7-A701-5A9B62739F36}" srcOrd="0" destOrd="0" presId="urn:microsoft.com/office/officeart/2005/8/layout/radial5"/>
    <dgm:cxn modelId="{CD15CB3F-9C3E-437A-A49A-76C04CC4343B}" type="presParOf" srcId="{E5F7B9F9-1EA4-4742-A206-70F1E43DEF67}" destId="{7F7A566A-5B1F-48DC-8F91-8A5E2EE14402}" srcOrd="0" destOrd="0" presId="urn:microsoft.com/office/officeart/2005/8/layout/radial5"/>
    <dgm:cxn modelId="{B5A43498-56F0-4366-B92B-747321E27012}" type="presParOf" srcId="{E5F7B9F9-1EA4-4742-A206-70F1E43DEF67}" destId="{A7AB35F8-5D94-4AC1-8141-BBCCAB9ACDDA}" srcOrd="1" destOrd="0" presId="urn:microsoft.com/office/officeart/2005/8/layout/radial5"/>
    <dgm:cxn modelId="{1FF34003-C6A2-4B73-8C37-6F14086CEF9C}" type="presParOf" srcId="{A7AB35F8-5D94-4AC1-8141-BBCCAB9ACDDA}" destId="{7B9E66EC-61BF-44CD-A5DE-5F367B3B211A}" srcOrd="0" destOrd="0" presId="urn:microsoft.com/office/officeart/2005/8/layout/radial5"/>
    <dgm:cxn modelId="{E02F4562-DFC2-446E-9822-5D2B07F1EADA}" type="presParOf" srcId="{E5F7B9F9-1EA4-4742-A206-70F1E43DEF67}" destId="{0B729BB0-503D-4974-8A24-90C3C43C3E14}" srcOrd="2" destOrd="0" presId="urn:microsoft.com/office/officeart/2005/8/layout/radial5"/>
    <dgm:cxn modelId="{5373169A-041B-4D71-B553-BE94E21BA7C3}" type="presParOf" srcId="{E5F7B9F9-1EA4-4742-A206-70F1E43DEF67}" destId="{951531ED-113E-4968-9753-437D01F3B479}" srcOrd="3" destOrd="0" presId="urn:microsoft.com/office/officeart/2005/8/layout/radial5"/>
    <dgm:cxn modelId="{FEE3D0B2-03DD-4A0F-A032-4F6DA7D42CB5}" type="presParOf" srcId="{951531ED-113E-4968-9753-437D01F3B479}" destId="{0A8A0593-C6CF-4D57-BB98-CACAA86F67D8}" srcOrd="0" destOrd="0" presId="urn:microsoft.com/office/officeart/2005/8/layout/radial5"/>
    <dgm:cxn modelId="{02B4A7C2-BCD1-4C00-AD14-006481307666}" type="presParOf" srcId="{E5F7B9F9-1EA4-4742-A206-70F1E43DEF67}" destId="{5A6486D6-39F2-4DB7-A701-5A9B62739F36}" srcOrd="4" destOrd="0" presId="urn:microsoft.com/office/officeart/2005/8/layout/radial5"/>
    <dgm:cxn modelId="{B1617410-246C-4C21-9914-AB09AA440277}" type="presParOf" srcId="{E5F7B9F9-1EA4-4742-A206-70F1E43DEF67}" destId="{D45D13D8-C34B-40CA-A141-BABC663284ED}" srcOrd="5" destOrd="0" presId="urn:microsoft.com/office/officeart/2005/8/layout/radial5"/>
    <dgm:cxn modelId="{4A8903BC-B03A-42C8-8D2B-36001480ED22}" type="presParOf" srcId="{D45D13D8-C34B-40CA-A141-BABC663284ED}" destId="{359B1A93-98BC-49A9-9E89-4C993129BA94}" srcOrd="0" destOrd="0" presId="urn:microsoft.com/office/officeart/2005/8/layout/radial5"/>
    <dgm:cxn modelId="{F69620ED-09DA-4505-A833-37ACFA5D1EB0}" type="presParOf" srcId="{E5F7B9F9-1EA4-4742-A206-70F1E43DEF67}" destId="{5F11E1C4-7FC1-4221-90E6-4137F838427B}" srcOrd="6" destOrd="0" presId="urn:microsoft.com/office/officeart/2005/8/layout/radial5"/>
    <dgm:cxn modelId="{BF323D52-2138-49BD-8E1A-00A577BE73B2}" type="presParOf" srcId="{E5F7B9F9-1EA4-4742-A206-70F1E43DEF67}" destId="{BCD5BD7B-1377-4335-A978-8ABB7999C0FA}" srcOrd="7" destOrd="0" presId="urn:microsoft.com/office/officeart/2005/8/layout/radial5"/>
    <dgm:cxn modelId="{73DD5EA3-3A37-49AD-AEAC-936BBDCA7E46}" type="presParOf" srcId="{BCD5BD7B-1377-4335-A978-8ABB7999C0FA}" destId="{61E471F2-988D-4295-AD6F-01A829C62A38}" srcOrd="0" destOrd="0" presId="urn:microsoft.com/office/officeart/2005/8/layout/radial5"/>
    <dgm:cxn modelId="{138F9BBF-8C71-4038-84C4-A23796223FD0}" type="presParOf" srcId="{E5F7B9F9-1EA4-4742-A206-70F1E43DEF67}" destId="{AC1EA264-5D4E-4C46-A185-86EE51AACFEC}" srcOrd="8" destOrd="0" presId="urn:microsoft.com/office/officeart/2005/8/layout/radial5"/>
    <dgm:cxn modelId="{A2707EA5-ADDB-4C48-A8FF-F94F1551A9A1}" type="presParOf" srcId="{E5F7B9F9-1EA4-4742-A206-70F1E43DEF67}" destId="{B9BD29C0-3501-47F7-9CC2-18C41EE1913C}" srcOrd="9" destOrd="0" presId="urn:microsoft.com/office/officeart/2005/8/layout/radial5"/>
    <dgm:cxn modelId="{41AD76EA-2979-4E77-A351-312096078664}" type="presParOf" srcId="{B9BD29C0-3501-47F7-9CC2-18C41EE1913C}" destId="{AB5D369B-E674-4A81-8498-511626CBC475}" srcOrd="0" destOrd="0" presId="urn:microsoft.com/office/officeart/2005/8/layout/radial5"/>
    <dgm:cxn modelId="{BBE47A05-76DE-4C4B-B9F1-0D911D3F4B30}" type="presParOf" srcId="{E5F7B9F9-1EA4-4742-A206-70F1E43DEF67}" destId="{AD49780D-BBC5-4A6A-991F-1E3592353539}" srcOrd="10" destOrd="0" presId="urn:microsoft.com/office/officeart/2005/8/layout/radial5"/>
    <dgm:cxn modelId="{7750F436-EDBF-4E1C-86FA-CDD7A0DA40B1}" type="presParOf" srcId="{E5F7B9F9-1EA4-4742-A206-70F1E43DEF67}" destId="{F3575E9A-6C1A-4317-A34B-F0A1A46E2D52}" srcOrd="11" destOrd="0" presId="urn:microsoft.com/office/officeart/2005/8/layout/radial5"/>
    <dgm:cxn modelId="{41A5C562-1566-43DE-9872-1D3914A3D121}" type="presParOf" srcId="{F3575E9A-6C1A-4317-A34B-F0A1A46E2D52}" destId="{D58917DD-FB90-44AA-BED5-DA511AD06B72}" srcOrd="0" destOrd="0" presId="urn:microsoft.com/office/officeart/2005/8/layout/radial5"/>
    <dgm:cxn modelId="{822E2295-838D-4076-B074-186A80CD6FA5}" type="presParOf" srcId="{E5F7B9F9-1EA4-4742-A206-70F1E43DEF67}" destId="{A0EA5375-9FFE-426D-B29F-5741D4672EE8}" srcOrd="12" destOrd="0" presId="urn:microsoft.com/office/officeart/2005/8/layout/radial5"/>
    <dgm:cxn modelId="{5C83EA98-DE67-4300-96B0-36C44A7A8A09}" type="presParOf" srcId="{E5F7B9F9-1EA4-4742-A206-70F1E43DEF67}" destId="{DE79C5A9-401A-44AC-B7FC-9C3D507C6237}" srcOrd="13" destOrd="0" presId="urn:microsoft.com/office/officeart/2005/8/layout/radial5"/>
    <dgm:cxn modelId="{4600778C-0513-4D00-BFB3-BE2E7469160C}" type="presParOf" srcId="{DE79C5A9-401A-44AC-B7FC-9C3D507C6237}" destId="{BAD7D614-85EA-4BAE-9258-DFE1D6E92FE5}" srcOrd="0" destOrd="0" presId="urn:microsoft.com/office/officeart/2005/8/layout/radial5"/>
    <dgm:cxn modelId="{88C5CD52-CE56-41DE-BEFA-3AA637046BFB}" type="presParOf" srcId="{E5F7B9F9-1EA4-4742-A206-70F1E43DEF67}" destId="{E538BD06-FB3B-4409-ACAD-358BDBB4D2C3}" srcOrd="14"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A7CC3E-717E-4F8A-A327-14FDC2FA7BA5}" type="doc">
      <dgm:prSet loTypeId="urn:microsoft.com/office/officeart/2008/layout/RadialCluster" loCatId="relationship" qsTypeId="urn:microsoft.com/office/officeart/2005/8/quickstyle/simple3" qsCatId="simple" csTypeId="urn:microsoft.com/office/officeart/2005/8/colors/colorful4" csCatId="colorful" phldr="1"/>
      <dgm:spPr/>
      <dgm:t>
        <a:bodyPr/>
        <a:lstStyle/>
        <a:p>
          <a:endParaRPr lang="en-US"/>
        </a:p>
      </dgm:t>
    </dgm:pt>
    <dgm:pt modelId="{9068CC69-CF12-4D4D-867B-DE37E2D371C5}">
      <dgm:prSet phldrT="[Text]"/>
      <dgm:spPr/>
      <dgm:t>
        <a:bodyPr/>
        <a:lstStyle/>
        <a:p>
          <a:r>
            <a:rPr lang="en-US" dirty="0" smtClean="0"/>
            <a:t>4Cs</a:t>
          </a:r>
          <a:endParaRPr lang="en-US" dirty="0"/>
        </a:p>
      </dgm:t>
    </dgm:pt>
    <dgm:pt modelId="{84EDDC59-586F-4A0F-9EEF-BF379F4E3FF1}" type="parTrans" cxnId="{3164F62D-866E-46C8-B7B6-D0AF7FF3C680}">
      <dgm:prSet/>
      <dgm:spPr/>
      <dgm:t>
        <a:bodyPr/>
        <a:lstStyle/>
        <a:p>
          <a:endParaRPr lang="en-US"/>
        </a:p>
      </dgm:t>
    </dgm:pt>
    <dgm:pt modelId="{E59086D9-38F0-4F58-9364-270D5F3E91D1}" type="sibTrans" cxnId="{3164F62D-866E-46C8-B7B6-D0AF7FF3C680}">
      <dgm:prSet/>
      <dgm:spPr/>
      <dgm:t>
        <a:bodyPr/>
        <a:lstStyle/>
        <a:p>
          <a:endParaRPr lang="en-US"/>
        </a:p>
      </dgm:t>
    </dgm:pt>
    <dgm:pt modelId="{3EBCA9BC-7B9B-40B6-A661-2DDCA0EC764F}">
      <dgm:prSet phldrT="[Text]"/>
      <dgm:spPr/>
      <dgm:t>
        <a:bodyPr/>
        <a:lstStyle/>
        <a:p>
          <a:r>
            <a:rPr lang="en-US" dirty="0" smtClean="0"/>
            <a:t>Shortness</a:t>
          </a:r>
          <a:endParaRPr lang="en-US" dirty="0"/>
        </a:p>
      </dgm:t>
    </dgm:pt>
    <dgm:pt modelId="{CA0AF7AE-9F28-4D0D-9B9B-0EE096C9B23F}" type="parTrans" cxnId="{746EF43E-68E8-46FD-92C7-C972559F4242}">
      <dgm:prSet/>
      <dgm:spPr/>
      <dgm:t>
        <a:bodyPr/>
        <a:lstStyle/>
        <a:p>
          <a:endParaRPr lang="en-US"/>
        </a:p>
      </dgm:t>
    </dgm:pt>
    <dgm:pt modelId="{B7595F22-1740-41FB-8784-CFF8C2A620CB}" type="sibTrans" cxnId="{746EF43E-68E8-46FD-92C7-C972559F4242}">
      <dgm:prSet/>
      <dgm:spPr/>
      <dgm:t>
        <a:bodyPr/>
        <a:lstStyle/>
        <a:p>
          <a:endParaRPr lang="en-US"/>
        </a:p>
      </dgm:t>
    </dgm:pt>
    <dgm:pt modelId="{55564E8A-8159-4736-8CB5-E468B9E6C8E2}">
      <dgm:prSet phldrT="[Text]"/>
      <dgm:spPr/>
      <dgm:t>
        <a:bodyPr/>
        <a:lstStyle/>
        <a:p>
          <a:r>
            <a:rPr lang="en-US" dirty="0" smtClean="0"/>
            <a:t>Strength </a:t>
          </a:r>
          <a:endParaRPr lang="en-US" dirty="0"/>
        </a:p>
      </dgm:t>
    </dgm:pt>
    <dgm:pt modelId="{D3CF27E7-63B1-4DCA-9CF9-DA46BE5E8D25}" type="parTrans" cxnId="{2B857F5D-A507-4582-B334-0EECF028C35E}">
      <dgm:prSet/>
      <dgm:spPr/>
      <dgm:t>
        <a:bodyPr/>
        <a:lstStyle/>
        <a:p>
          <a:endParaRPr lang="en-US"/>
        </a:p>
      </dgm:t>
    </dgm:pt>
    <dgm:pt modelId="{09C44722-98BE-43B7-9E02-F67DBE25F9B8}" type="sibTrans" cxnId="{2B857F5D-A507-4582-B334-0EECF028C35E}">
      <dgm:prSet/>
      <dgm:spPr/>
      <dgm:t>
        <a:bodyPr/>
        <a:lstStyle/>
        <a:p>
          <a:endParaRPr lang="en-US"/>
        </a:p>
      </dgm:t>
    </dgm:pt>
    <dgm:pt modelId="{59E792AD-FF5C-4AEA-A80F-FE1D0EEDEB6E}">
      <dgm:prSet phldrT="[Text]"/>
      <dgm:spPr/>
      <dgm:t>
        <a:bodyPr/>
        <a:lstStyle/>
        <a:p>
          <a:r>
            <a:rPr lang="en-US" dirty="0" smtClean="0"/>
            <a:t>Sincerity </a:t>
          </a:r>
          <a:endParaRPr lang="en-US" dirty="0"/>
        </a:p>
      </dgm:t>
    </dgm:pt>
    <dgm:pt modelId="{1B015F13-1245-45E0-8137-6C2E3BEBB9D0}" type="parTrans" cxnId="{7077B16C-3EF6-400F-9111-C5F774A86957}">
      <dgm:prSet/>
      <dgm:spPr/>
      <dgm:t>
        <a:bodyPr/>
        <a:lstStyle/>
        <a:p>
          <a:endParaRPr lang="en-US"/>
        </a:p>
      </dgm:t>
    </dgm:pt>
    <dgm:pt modelId="{104B8D4B-1835-4669-8CD7-6E300D92C0ED}" type="sibTrans" cxnId="{7077B16C-3EF6-400F-9111-C5F774A86957}">
      <dgm:prSet/>
      <dgm:spPr/>
      <dgm:t>
        <a:bodyPr/>
        <a:lstStyle/>
        <a:p>
          <a:endParaRPr lang="en-US"/>
        </a:p>
      </dgm:t>
    </dgm:pt>
    <dgm:pt modelId="{C0058731-C03E-4728-84D9-D978875B6FE2}">
      <dgm:prSet phldrT="[Text]" custT="1"/>
      <dgm:spPr/>
      <dgm:t>
        <a:bodyPr/>
        <a:lstStyle/>
        <a:p>
          <a:r>
            <a:rPr lang="en-US" sz="3600" dirty="0" smtClean="0"/>
            <a:t>Simplicity</a:t>
          </a:r>
          <a:r>
            <a:rPr lang="en-US" sz="2400" dirty="0" smtClean="0"/>
            <a:t> </a:t>
          </a:r>
          <a:endParaRPr lang="en-US" sz="2400" dirty="0"/>
        </a:p>
      </dgm:t>
    </dgm:pt>
    <dgm:pt modelId="{E13426DA-797A-421D-9237-B5AFA4C61437}" type="parTrans" cxnId="{87CE49F9-5F25-4198-8669-FE52D836791A}">
      <dgm:prSet/>
      <dgm:spPr/>
      <dgm:t>
        <a:bodyPr/>
        <a:lstStyle/>
        <a:p>
          <a:endParaRPr lang="en-US"/>
        </a:p>
      </dgm:t>
    </dgm:pt>
    <dgm:pt modelId="{A9A5DA03-7EE2-442A-ACAF-D1434AD68EDC}" type="sibTrans" cxnId="{87CE49F9-5F25-4198-8669-FE52D836791A}">
      <dgm:prSet/>
      <dgm:spPr/>
      <dgm:t>
        <a:bodyPr/>
        <a:lstStyle/>
        <a:p>
          <a:endParaRPr lang="en-US"/>
        </a:p>
      </dgm:t>
    </dgm:pt>
    <dgm:pt modelId="{ACA7DEA2-BEBC-4026-8F6A-E931301CD601}" type="pres">
      <dgm:prSet presAssocID="{4FA7CC3E-717E-4F8A-A327-14FDC2FA7BA5}" presName="Name0" presStyleCnt="0">
        <dgm:presLayoutVars>
          <dgm:chMax val="1"/>
          <dgm:chPref val="1"/>
          <dgm:dir/>
          <dgm:animOne val="branch"/>
          <dgm:animLvl val="lvl"/>
        </dgm:presLayoutVars>
      </dgm:prSet>
      <dgm:spPr/>
      <dgm:t>
        <a:bodyPr/>
        <a:lstStyle/>
        <a:p>
          <a:endParaRPr lang="en-US"/>
        </a:p>
      </dgm:t>
    </dgm:pt>
    <dgm:pt modelId="{BDFF7E8A-05E9-4E70-943C-BE62A32766E6}" type="pres">
      <dgm:prSet presAssocID="{9068CC69-CF12-4D4D-867B-DE37E2D371C5}" presName="singleCycle" presStyleCnt="0"/>
      <dgm:spPr/>
    </dgm:pt>
    <dgm:pt modelId="{5FF45332-8159-46B6-855E-EFAF7F027A20}" type="pres">
      <dgm:prSet presAssocID="{9068CC69-CF12-4D4D-867B-DE37E2D371C5}" presName="singleCenter" presStyleLbl="node1" presStyleIdx="0" presStyleCnt="5">
        <dgm:presLayoutVars>
          <dgm:chMax val="7"/>
          <dgm:chPref val="7"/>
        </dgm:presLayoutVars>
      </dgm:prSet>
      <dgm:spPr/>
      <dgm:t>
        <a:bodyPr/>
        <a:lstStyle/>
        <a:p>
          <a:endParaRPr lang="en-US"/>
        </a:p>
      </dgm:t>
    </dgm:pt>
    <dgm:pt modelId="{B7D7A441-140C-4FF3-BA35-B91CA1F75A30}" type="pres">
      <dgm:prSet presAssocID="{CA0AF7AE-9F28-4D0D-9B9B-0EE096C9B23F}" presName="Name56" presStyleLbl="parChTrans1D2" presStyleIdx="0" presStyleCnt="4"/>
      <dgm:spPr/>
      <dgm:t>
        <a:bodyPr/>
        <a:lstStyle/>
        <a:p>
          <a:endParaRPr lang="en-US"/>
        </a:p>
      </dgm:t>
    </dgm:pt>
    <dgm:pt modelId="{F39078AB-AFD7-4FB3-B5DF-C2CE839A108D}" type="pres">
      <dgm:prSet presAssocID="{3EBCA9BC-7B9B-40B6-A661-2DDCA0EC764F}" presName="text0" presStyleLbl="node1" presStyleIdx="1" presStyleCnt="5" custScaleX="228342">
        <dgm:presLayoutVars>
          <dgm:bulletEnabled val="1"/>
        </dgm:presLayoutVars>
      </dgm:prSet>
      <dgm:spPr/>
      <dgm:t>
        <a:bodyPr/>
        <a:lstStyle/>
        <a:p>
          <a:endParaRPr lang="en-US"/>
        </a:p>
      </dgm:t>
    </dgm:pt>
    <dgm:pt modelId="{32A8BB6B-EAF2-4BB6-A675-984906B0CFE4}" type="pres">
      <dgm:prSet presAssocID="{E13426DA-797A-421D-9237-B5AFA4C61437}" presName="Name56" presStyleLbl="parChTrans1D2" presStyleIdx="1" presStyleCnt="4"/>
      <dgm:spPr/>
      <dgm:t>
        <a:bodyPr/>
        <a:lstStyle/>
        <a:p>
          <a:endParaRPr lang="en-US"/>
        </a:p>
      </dgm:t>
    </dgm:pt>
    <dgm:pt modelId="{308C36C3-48B6-42FD-934B-7972D1BA47C8}" type="pres">
      <dgm:prSet presAssocID="{C0058731-C03E-4728-84D9-D978875B6FE2}" presName="text0" presStyleLbl="node1" presStyleIdx="2" presStyleCnt="5" custScaleX="226323" custRadScaleRad="127441" custRadScaleInc="435">
        <dgm:presLayoutVars>
          <dgm:bulletEnabled val="1"/>
        </dgm:presLayoutVars>
      </dgm:prSet>
      <dgm:spPr/>
      <dgm:t>
        <a:bodyPr/>
        <a:lstStyle/>
        <a:p>
          <a:endParaRPr lang="en-US"/>
        </a:p>
      </dgm:t>
    </dgm:pt>
    <dgm:pt modelId="{DC538F01-6330-49EF-A3E0-AFDB2C1EB6BD}" type="pres">
      <dgm:prSet presAssocID="{D3CF27E7-63B1-4DCA-9CF9-DA46BE5E8D25}" presName="Name56" presStyleLbl="parChTrans1D2" presStyleIdx="2" presStyleCnt="4"/>
      <dgm:spPr/>
      <dgm:t>
        <a:bodyPr/>
        <a:lstStyle/>
        <a:p>
          <a:endParaRPr lang="en-US"/>
        </a:p>
      </dgm:t>
    </dgm:pt>
    <dgm:pt modelId="{7602AFDE-E71F-463D-916C-915D18443B7A}" type="pres">
      <dgm:prSet presAssocID="{55564E8A-8159-4736-8CB5-E468B9E6C8E2}" presName="text0" presStyleLbl="node1" presStyleIdx="3" presStyleCnt="5" custScaleX="250690">
        <dgm:presLayoutVars>
          <dgm:bulletEnabled val="1"/>
        </dgm:presLayoutVars>
      </dgm:prSet>
      <dgm:spPr/>
      <dgm:t>
        <a:bodyPr/>
        <a:lstStyle/>
        <a:p>
          <a:endParaRPr lang="en-US"/>
        </a:p>
      </dgm:t>
    </dgm:pt>
    <dgm:pt modelId="{511492F3-10EB-4771-8AC7-30EBA742D112}" type="pres">
      <dgm:prSet presAssocID="{1B015F13-1245-45E0-8137-6C2E3BEBB9D0}" presName="Name56" presStyleLbl="parChTrans1D2" presStyleIdx="3" presStyleCnt="4"/>
      <dgm:spPr/>
      <dgm:t>
        <a:bodyPr/>
        <a:lstStyle/>
        <a:p>
          <a:endParaRPr lang="en-US"/>
        </a:p>
      </dgm:t>
    </dgm:pt>
    <dgm:pt modelId="{25845FAD-B129-4E64-9333-FA0DDE50C4B2}" type="pres">
      <dgm:prSet presAssocID="{59E792AD-FF5C-4AEA-A80F-FE1D0EEDEB6E}" presName="text0" presStyleLbl="node1" presStyleIdx="4" presStyleCnt="5" custScaleX="234711" custRadScaleRad="130208">
        <dgm:presLayoutVars>
          <dgm:bulletEnabled val="1"/>
        </dgm:presLayoutVars>
      </dgm:prSet>
      <dgm:spPr/>
      <dgm:t>
        <a:bodyPr/>
        <a:lstStyle/>
        <a:p>
          <a:endParaRPr lang="en-US"/>
        </a:p>
      </dgm:t>
    </dgm:pt>
  </dgm:ptLst>
  <dgm:cxnLst>
    <dgm:cxn modelId="{2B857F5D-A507-4582-B334-0EECF028C35E}" srcId="{9068CC69-CF12-4D4D-867B-DE37E2D371C5}" destId="{55564E8A-8159-4736-8CB5-E468B9E6C8E2}" srcOrd="2" destOrd="0" parTransId="{D3CF27E7-63B1-4DCA-9CF9-DA46BE5E8D25}" sibTransId="{09C44722-98BE-43B7-9E02-F67DBE25F9B8}"/>
    <dgm:cxn modelId="{E620FEF6-91DE-4477-956C-F9D4A29B9592}" type="presOf" srcId="{55564E8A-8159-4736-8CB5-E468B9E6C8E2}" destId="{7602AFDE-E71F-463D-916C-915D18443B7A}" srcOrd="0" destOrd="0" presId="urn:microsoft.com/office/officeart/2008/layout/RadialCluster"/>
    <dgm:cxn modelId="{879FE94B-812D-476C-83F1-FCFC40BAF00B}" type="presOf" srcId="{CA0AF7AE-9F28-4D0D-9B9B-0EE096C9B23F}" destId="{B7D7A441-140C-4FF3-BA35-B91CA1F75A30}" srcOrd="0" destOrd="0" presId="urn:microsoft.com/office/officeart/2008/layout/RadialCluster"/>
    <dgm:cxn modelId="{5F28B696-615F-4BA5-815B-C5989ED8B246}" type="presOf" srcId="{3EBCA9BC-7B9B-40B6-A661-2DDCA0EC764F}" destId="{F39078AB-AFD7-4FB3-B5DF-C2CE839A108D}" srcOrd="0" destOrd="0" presId="urn:microsoft.com/office/officeart/2008/layout/RadialCluster"/>
    <dgm:cxn modelId="{87CE49F9-5F25-4198-8669-FE52D836791A}" srcId="{9068CC69-CF12-4D4D-867B-DE37E2D371C5}" destId="{C0058731-C03E-4728-84D9-D978875B6FE2}" srcOrd="1" destOrd="0" parTransId="{E13426DA-797A-421D-9237-B5AFA4C61437}" sibTransId="{A9A5DA03-7EE2-442A-ACAF-D1434AD68EDC}"/>
    <dgm:cxn modelId="{0C639662-7B4E-4679-80C6-1AA5F360F23C}" type="presOf" srcId="{59E792AD-FF5C-4AEA-A80F-FE1D0EEDEB6E}" destId="{25845FAD-B129-4E64-9333-FA0DDE50C4B2}" srcOrd="0" destOrd="0" presId="urn:microsoft.com/office/officeart/2008/layout/RadialCluster"/>
    <dgm:cxn modelId="{FBEA0347-E9A8-4CB4-A795-2DA3061A721C}" type="presOf" srcId="{9068CC69-CF12-4D4D-867B-DE37E2D371C5}" destId="{5FF45332-8159-46B6-855E-EFAF7F027A20}" srcOrd="0" destOrd="0" presId="urn:microsoft.com/office/officeart/2008/layout/RadialCluster"/>
    <dgm:cxn modelId="{3164F62D-866E-46C8-B7B6-D0AF7FF3C680}" srcId="{4FA7CC3E-717E-4F8A-A327-14FDC2FA7BA5}" destId="{9068CC69-CF12-4D4D-867B-DE37E2D371C5}" srcOrd="0" destOrd="0" parTransId="{84EDDC59-586F-4A0F-9EEF-BF379F4E3FF1}" sibTransId="{E59086D9-38F0-4F58-9364-270D5F3E91D1}"/>
    <dgm:cxn modelId="{746EF43E-68E8-46FD-92C7-C972559F4242}" srcId="{9068CC69-CF12-4D4D-867B-DE37E2D371C5}" destId="{3EBCA9BC-7B9B-40B6-A661-2DDCA0EC764F}" srcOrd="0" destOrd="0" parTransId="{CA0AF7AE-9F28-4D0D-9B9B-0EE096C9B23F}" sibTransId="{B7595F22-1740-41FB-8784-CFF8C2A620CB}"/>
    <dgm:cxn modelId="{8C56E304-BEBC-4E77-BCA1-A4CE744A0DD1}" type="presOf" srcId="{4FA7CC3E-717E-4F8A-A327-14FDC2FA7BA5}" destId="{ACA7DEA2-BEBC-4026-8F6A-E931301CD601}" srcOrd="0" destOrd="0" presId="urn:microsoft.com/office/officeart/2008/layout/RadialCluster"/>
    <dgm:cxn modelId="{567D0FFC-0B68-4B63-A103-094C50500B27}" type="presOf" srcId="{1B015F13-1245-45E0-8137-6C2E3BEBB9D0}" destId="{511492F3-10EB-4771-8AC7-30EBA742D112}" srcOrd="0" destOrd="0" presId="urn:microsoft.com/office/officeart/2008/layout/RadialCluster"/>
    <dgm:cxn modelId="{7077B16C-3EF6-400F-9111-C5F774A86957}" srcId="{9068CC69-CF12-4D4D-867B-DE37E2D371C5}" destId="{59E792AD-FF5C-4AEA-A80F-FE1D0EEDEB6E}" srcOrd="3" destOrd="0" parTransId="{1B015F13-1245-45E0-8137-6C2E3BEBB9D0}" sibTransId="{104B8D4B-1835-4669-8CD7-6E300D92C0ED}"/>
    <dgm:cxn modelId="{DB3784D1-3567-449A-B2C2-0AEA61B7EFCC}" type="presOf" srcId="{D3CF27E7-63B1-4DCA-9CF9-DA46BE5E8D25}" destId="{DC538F01-6330-49EF-A3E0-AFDB2C1EB6BD}" srcOrd="0" destOrd="0" presId="urn:microsoft.com/office/officeart/2008/layout/RadialCluster"/>
    <dgm:cxn modelId="{15862F9A-9F06-4913-A410-F86DEBB619BB}" type="presOf" srcId="{E13426DA-797A-421D-9237-B5AFA4C61437}" destId="{32A8BB6B-EAF2-4BB6-A675-984906B0CFE4}" srcOrd="0" destOrd="0" presId="urn:microsoft.com/office/officeart/2008/layout/RadialCluster"/>
    <dgm:cxn modelId="{22C865F4-51F8-4936-A4F2-733182B09971}" type="presOf" srcId="{C0058731-C03E-4728-84D9-D978875B6FE2}" destId="{308C36C3-48B6-42FD-934B-7972D1BA47C8}" srcOrd="0" destOrd="0" presId="urn:microsoft.com/office/officeart/2008/layout/RadialCluster"/>
    <dgm:cxn modelId="{5C92FB13-01A3-4344-B8EB-F78FCC955DD2}" type="presParOf" srcId="{ACA7DEA2-BEBC-4026-8F6A-E931301CD601}" destId="{BDFF7E8A-05E9-4E70-943C-BE62A32766E6}" srcOrd="0" destOrd="0" presId="urn:microsoft.com/office/officeart/2008/layout/RadialCluster"/>
    <dgm:cxn modelId="{841CA63A-1592-418C-9569-ECFC0E57EE4C}" type="presParOf" srcId="{BDFF7E8A-05E9-4E70-943C-BE62A32766E6}" destId="{5FF45332-8159-46B6-855E-EFAF7F027A20}" srcOrd="0" destOrd="0" presId="urn:microsoft.com/office/officeart/2008/layout/RadialCluster"/>
    <dgm:cxn modelId="{0EB41AF2-33AD-48B6-BB57-60AB4C9B8548}" type="presParOf" srcId="{BDFF7E8A-05E9-4E70-943C-BE62A32766E6}" destId="{B7D7A441-140C-4FF3-BA35-B91CA1F75A30}" srcOrd="1" destOrd="0" presId="urn:microsoft.com/office/officeart/2008/layout/RadialCluster"/>
    <dgm:cxn modelId="{A7AA45CD-F351-48EA-B90D-824B368427F7}" type="presParOf" srcId="{BDFF7E8A-05E9-4E70-943C-BE62A32766E6}" destId="{F39078AB-AFD7-4FB3-B5DF-C2CE839A108D}" srcOrd="2" destOrd="0" presId="urn:microsoft.com/office/officeart/2008/layout/RadialCluster"/>
    <dgm:cxn modelId="{909A09BB-B09F-49D1-8B34-73C4005A920C}" type="presParOf" srcId="{BDFF7E8A-05E9-4E70-943C-BE62A32766E6}" destId="{32A8BB6B-EAF2-4BB6-A675-984906B0CFE4}" srcOrd="3" destOrd="0" presId="urn:microsoft.com/office/officeart/2008/layout/RadialCluster"/>
    <dgm:cxn modelId="{111367D3-02C0-4002-9CD1-9473A3FD7EFD}" type="presParOf" srcId="{BDFF7E8A-05E9-4E70-943C-BE62A32766E6}" destId="{308C36C3-48B6-42FD-934B-7972D1BA47C8}" srcOrd="4" destOrd="0" presId="urn:microsoft.com/office/officeart/2008/layout/RadialCluster"/>
    <dgm:cxn modelId="{D8548FD2-97DD-4C43-ABC3-5815BB4762DC}" type="presParOf" srcId="{BDFF7E8A-05E9-4E70-943C-BE62A32766E6}" destId="{DC538F01-6330-49EF-A3E0-AFDB2C1EB6BD}" srcOrd="5" destOrd="0" presId="urn:microsoft.com/office/officeart/2008/layout/RadialCluster"/>
    <dgm:cxn modelId="{A53687C3-CBE8-4291-8428-42F8772512AD}" type="presParOf" srcId="{BDFF7E8A-05E9-4E70-943C-BE62A32766E6}" destId="{7602AFDE-E71F-463D-916C-915D18443B7A}" srcOrd="6" destOrd="0" presId="urn:microsoft.com/office/officeart/2008/layout/RadialCluster"/>
    <dgm:cxn modelId="{AA96E229-25C1-490A-B805-B16BDC48AA7E}" type="presParOf" srcId="{BDFF7E8A-05E9-4E70-943C-BE62A32766E6}" destId="{511492F3-10EB-4771-8AC7-30EBA742D112}" srcOrd="7" destOrd="0" presId="urn:microsoft.com/office/officeart/2008/layout/RadialCluster"/>
    <dgm:cxn modelId="{0775A067-6FE8-4AAB-94BA-5421B9843511}" type="presParOf" srcId="{BDFF7E8A-05E9-4E70-943C-BE62A32766E6}" destId="{25845FAD-B129-4E64-9333-FA0DDE50C4B2}" srcOrd="8"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6A07AE-7BEC-4900-989B-AAD7E90D972E}"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en-US"/>
        </a:p>
      </dgm:t>
    </dgm:pt>
    <dgm:pt modelId="{8BB1ED2D-275F-4358-BD7A-F1CFF5CC4F35}">
      <dgm:prSet phldrT="[Text]" custT="1"/>
      <dgm:spPr/>
      <dgm:t>
        <a:bodyPr/>
        <a:lstStyle/>
        <a:p>
          <a:r>
            <a:rPr lang="en-US" sz="2800" dirty="0" smtClean="0"/>
            <a:t>Based on organization structure</a:t>
          </a:r>
          <a:endParaRPr lang="en-US" sz="2800" dirty="0"/>
        </a:p>
      </dgm:t>
    </dgm:pt>
    <dgm:pt modelId="{27D59CD8-CEAC-466E-84F8-E4C4D96CB58E}" type="parTrans" cxnId="{010E90C2-3C1F-4A56-9AED-564E4B129C0F}">
      <dgm:prSet/>
      <dgm:spPr/>
      <dgm:t>
        <a:bodyPr/>
        <a:lstStyle/>
        <a:p>
          <a:endParaRPr lang="en-US"/>
        </a:p>
      </dgm:t>
    </dgm:pt>
    <dgm:pt modelId="{871A9EC1-1245-47AD-B5D0-8984D9F9E75B}" type="sibTrans" cxnId="{010E90C2-3C1F-4A56-9AED-564E4B129C0F}">
      <dgm:prSet/>
      <dgm:spPr/>
      <dgm:t>
        <a:bodyPr/>
        <a:lstStyle/>
        <a:p>
          <a:endParaRPr lang="en-US"/>
        </a:p>
      </dgm:t>
    </dgm:pt>
    <dgm:pt modelId="{8C8F6C62-AED4-430C-BAE2-846F4A98CCCE}">
      <dgm:prSet phldrT="[Text]" custT="1"/>
      <dgm:spPr/>
      <dgm:t>
        <a:bodyPr/>
        <a:lstStyle/>
        <a:p>
          <a:r>
            <a:rPr lang="en-US" sz="3600" dirty="0" smtClean="0"/>
            <a:t>Formal</a:t>
          </a:r>
          <a:r>
            <a:rPr lang="en-US" sz="4000" dirty="0" smtClean="0"/>
            <a:t> </a:t>
          </a:r>
          <a:endParaRPr lang="en-US" sz="4000" dirty="0"/>
        </a:p>
      </dgm:t>
    </dgm:pt>
    <dgm:pt modelId="{B295C6EC-FD3E-4F04-A398-00A66EA79458}" type="parTrans" cxnId="{5E028B82-B447-485B-B412-712A84815E44}">
      <dgm:prSet/>
      <dgm:spPr/>
      <dgm:t>
        <a:bodyPr/>
        <a:lstStyle/>
        <a:p>
          <a:endParaRPr lang="en-US"/>
        </a:p>
      </dgm:t>
    </dgm:pt>
    <dgm:pt modelId="{CBDA0035-A3E2-4D59-8C52-3108E465C140}" type="sibTrans" cxnId="{5E028B82-B447-485B-B412-712A84815E44}">
      <dgm:prSet/>
      <dgm:spPr/>
      <dgm:t>
        <a:bodyPr/>
        <a:lstStyle/>
        <a:p>
          <a:endParaRPr lang="en-US"/>
        </a:p>
      </dgm:t>
    </dgm:pt>
    <dgm:pt modelId="{60FB05E2-F7F1-4AC1-9EF7-0C11CE707C37}">
      <dgm:prSet phldrT="[Text]" custT="1"/>
      <dgm:spPr/>
      <dgm:t>
        <a:bodyPr/>
        <a:lstStyle/>
        <a:p>
          <a:r>
            <a:rPr lang="en-US" sz="3600" dirty="0" smtClean="0"/>
            <a:t>Informal </a:t>
          </a:r>
          <a:endParaRPr lang="en-US" sz="3600" dirty="0"/>
        </a:p>
      </dgm:t>
    </dgm:pt>
    <dgm:pt modelId="{DF0F5DBA-35B5-427E-97BA-534FD1917C69}" type="parTrans" cxnId="{7F90D008-1E9C-4FBC-91C9-4BC8C82FB1EE}">
      <dgm:prSet/>
      <dgm:spPr/>
      <dgm:t>
        <a:bodyPr/>
        <a:lstStyle/>
        <a:p>
          <a:endParaRPr lang="en-US"/>
        </a:p>
      </dgm:t>
    </dgm:pt>
    <dgm:pt modelId="{7F437D8C-C529-45D5-BF56-A6E4CD5C1E84}" type="sibTrans" cxnId="{7F90D008-1E9C-4FBC-91C9-4BC8C82FB1EE}">
      <dgm:prSet/>
      <dgm:spPr/>
      <dgm:t>
        <a:bodyPr/>
        <a:lstStyle/>
        <a:p>
          <a:endParaRPr lang="en-US"/>
        </a:p>
      </dgm:t>
    </dgm:pt>
    <dgm:pt modelId="{D3F54DF0-CD9A-44B7-AE64-2AF1426D1563}" type="pres">
      <dgm:prSet presAssocID="{656A07AE-7BEC-4900-989B-AAD7E90D972E}" presName="hierChild1" presStyleCnt="0">
        <dgm:presLayoutVars>
          <dgm:orgChart val="1"/>
          <dgm:chPref val="1"/>
          <dgm:dir/>
          <dgm:animOne val="branch"/>
          <dgm:animLvl val="lvl"/>
          <dgm:resizeHandles/>
        </dgm:presLayoutVars>
      </dgm:prSet>
      <dgm:spPr/>
      <dgm:t>
        <a:bodyPr/>
        <a:lstStyle/>
        <a:p>
          <a:endParaRPr lang="en-US"/>
        </a:p>
      </dgm:t>
    </dgm:pt>
    <dgm:pt modelId="{78F41F9A-C01F-4DC4-BA02-51E478208B32}" type="pres">
      <dgm:prSet presAssocID="{8BB1ED2D-275F-4358-BD7A-F1CFF5CC4F35}" presName="hierRoot1" presStyleCnt="0">
        <dgm:presLayoutVars>
          <dgm:hierBranch val="init"/>
        </dgm:presLayoutVars>
      </dgm:prSet>
      <dgm:spPr/>
    </dgm:pt>
    <dgm:pt modelId="{F38703E9-E76D-4453-B889-CC285DA2D1C3}" type="pres">
      <dgm:prSet presAssocID="{8BB1ED2D-275F-4358-BD7A-F1CFF5CC4F35}" presName="rootComposite1" presStyleCnt="0"/>
      <dgm:spPr/>
    </dgm:pt>
    <dgm:pt modelId="{62B20C85-C122-4790-BE33-39D351F31D09}" type="pres">
      <dgm:prSet presAssocID="{8BB1ED2D-275F-4358-BD7A-F1CFF5CC4F35}" presName="rootText1" presStyleLbl="node0" presStyleIdx="0" presStyleCnt="1" custScaleX="167372">
        <dgm:presLayoutVars>
          <dgm:chPref val="3"/>
        </dgm:presLayoutVars>
      </dgm:prSet>
      <dgm:spPr/>
      <dgm:t>
        <a:bodyPr/>
        <a:lstStyle/>
        <a:p>
          <a:endParaRPr lang="en-US"/>
        </a:p>
      </dgm:t>
    </dgm:pt>
    <dgm:pt modelId="{C21C49FC-691B-4717-90CB-86F57411EC97}" type="pres">
      <dgm:prSet presAssocID="{8BB1ED2D-275F-4358-BD7A-F1CFF5CC4F35}" presName="rootConnector1" presStyleLbl="node1" presStyleIdx="0" presStyleCnt="0"/>
      <dgm:spPr/>
      <dgm:t>
        <a:bodyPr/>
        <a:lstStyle/>
        <a:p>
          <a:endParaRPr lang="en-US"/>
        </a:p>
      </dgm:t>
    </dgm:pt>
    <dgm:pt modelId="{90B361CD-AA8F-43D2-992E-FA168B925558}" type="pres">
      <dgm:prSet presAssocID="{8BB1ED2D-275F-4358-BD7A-F1CFF5CC4F35}" presName="hierChild2" presStyleCnt="0"/>
      <dgm:spPr/>
    </dgm:pt>
    <dgm:pt modelId="{EC60E6BC-14C6-4B05-A95E-A464CFB208E3}" type="pres">
      <dgm:prSet presAssocID="{B295C6EC-FD3E-4F04-A398-00A66EA79458}" presName="Name37" presStyleLbl="parChTrans1D2" presStyleIdx="0" presStyleCnt="2"/>
      <dgm:spPr/>
      <dgm:t>
        <a:bodyPr/>
        <a:lstStyle/>
        <a:p>
          <a:endParaRPr lang="en-US"/>
        </a:p>
      </dgm:t>
    </dgm:pt>
    <dgm:pt modelId="{ED9EFD89-95A8-4C99-953E-78310BE65E5B}" type="pres">
      <dgm:prSet presAssocID="{8C8F6C62-AED4-430C-BAE2-846F4A98CCCE}" presName="hierRoot2" presStyleCnt="0">
        <dgm:presLayoutVars>
          <dgm:hierBranch val="init"/>
        </dgm:presLayoutVars>
      </dgm:prSet>
      <dgm:spPr/>
    </dgm:pt>
    <dgm:pt modelId="{345A0598-2D75-4819-955C-A265DF223B4D}" type="pres">
      <dgm:prSet presAssocID="{8C8F6C62-AED4-430C-BAE2-846F4A98CCCE}" presName="rootComposite" presStyleCnt="0"/>
      <dgm:spPr/>
    </dgm:pt>
    <dgm:pt modelId="{3CC4508E-C6FD-4CDB-A7CC-459E5F407A02}" type="pres">
      <dgm:prSet presAssocID="{8C8F6C62-AED4-430C-BAE2-846F4A98CCCE}" presName="rootText" presStyleLbl="node2" presStyleIdx="0" presStyleCnt="2">
        <dgm:presLayoutVars>
          <dgm:chPref val="3"/>
        </dgm:presLayoutVars>
      </dgm:prSet>
      <dgm:spPr/>
      <dgm:t>
        <a:bodyPr/>
        <a:lstStyle/>
        <a:p>
          <a:endParaRPr lang="en-US"/>
        </a:p>
      </dgm:t>
    </dgm:pt>
    <dgm:pt modelId="{6225FAFE-1C0F-4F8B-8418-B21D8945D13C}" type="pres">
      <dgm:prSet presAssocID="{8C8F6C62-AED4-430C-BAE2-846F4A98CCCE}" presName="rootConnector" presStyleLbl="node2" presStyleIdx="0" presStyleCnt="2"/>
      <dgm:spPr/>
      <dgm:t>
        <a:bodyPr/>
        <a:lstStyle/>
        <a:p>
          <a:endParaRPr lang="en-US"/>
        </a:p>
      </dgm:t>
    </dgm:pt>
    <dgm:pt modelId="{D1C0DA49-E8F3-4383-BECD-92820B825ABF}" type="pres">
      <dgm:prSet presAssocID="{8C8F6C62-AED4-430C-BAE2-846F4A98CCCE}" presName="hierChild4" presStyleCnt="0"/>
      <dgm:spPr/>
    </dgm:pt>
    <dgm:pt modelId="{9D06E447-70CE-4CB6-A9BE-CAF501CC2E3C}" type="pres">
      <dgm:prSet presAssocID="{8C8F6C62-AED4-430C-BAE2-846F4A98CCCE}" presName="hierChild5" presStyleCnt="0"/>
      <dgm:spPr/>
    </dgm:pt>
    <dgm:pt modelId="{302C85BF-A644-4925-A89A-1C0E6199BD66}" type="pres">
      <dgm:prSet presAssocID="{DF0F5DBA-35B5-427E-97BA-534FD1917C69}" presName="Name37" presStyleLbl="parChTrans1D2" presStyleIdx="1" presStyleCnt="2"/>
      <dgm:spPr/>
      <dgm:t>
        <a:bodyPr/>
        <a:lstStyle/>
        <a:p>
          <a:endParaRPr lang="en-US"/>
        </a:p>
      </dgm:t>
    </dgm:pt>
    <dgm:pt modelId="{D5EAFC21-9BCF-4513-8F30-D262807654F3}" type="pres">
      <dgm:prSet presAssocID="{60FB05E2-F7F1-4AC1-9EF7-0C11CE707C37}" presName="hierRoot2" presStyleCnt="0">
        <dgm:presLayoutVars>
          <dgm:hierBranch val="init"/>
        </dgm:presLayoutVars>
      </dgm:prSet>
      <dgm:spPr/>
    </dgm:pt>
    <dgm:pt modelId="{C96E23CC-09DC-4D4B-B4AF-5B52801FBA61}" type="pres">
      <dgm:prSet presAssocID="{60FB05E2-F7F1-4AC1-9EF7-0C11CE707C37}" presName="rootComposite" presStyleCnt="0"/>
      <dgm:spPr/>
    </dgm:pt>
    <dgm:pt modelId="{58DCC73B-9C7B-4748-A3FB-60D8A3F2A8E1}" type="pres">
      <dgm:prSet presAssocID="{60FB05E2-F7F1-4AC1-9EF7-0C11CE707C37}" presName="rootText" presStyleLbl="node2" presStyleIdx="1" presStyleCnt="2">
        <dgm:presLayoutVars>
          <dgm:chPref val="3"/>
        </dgm:presLayoutVars>
      </dgm:prSet>
      <dgm:spPr/>
      <dgm:t>
        <a:bodyPr/>
        <a:lstStyle/>
        <a:p>
          <a:endParaRPr lang="en-US"/>
        </a:p>
      </dgm:t>
    </dgm:pt>
    <dgm:pt modelId="{1C99E70F-BF51-405B-8114-05FC5F87406A}" type="pres">
      <dgm:prSet presAssocID="{60FB05E2-F7F1-4AC1-9EF7-0C11CE707C37}" presName="rootConnector" presStyleLbl="node2" presStyleIdx="1" presStyleCnt="2"/>
      <dgm:spPr/>
      <dgm:t>
        <a:bodyPr/>
        <a:lstStyle/>
        <a:p>
          <a:endParaRPr lang="en-US"/>
        </a:p>
      </dgm:t>
    </dgm:pt>
    <dgm:pt modelId="{3069999C-FE99-4487-A566-7AE3DFB819AB}" type="pres">
      <dgm:prSet presAssocID="{60FB05E2-F7F1-4AC1-9EF7-0C11CE707C37}" presName="hierChild4" presStyleCnt="0"/>
      <dgm:spPr/>
    </dgm:pt>
    <dgm:pt modelId="{43989C40-F880-4EA6-A8B1-248774B4B71A}" type="pres">
      <dgm:prSet presAssocID="{60FB05E2-F7F1-4AC1-9EF7-0C11CE707C37}" presName="hierChild5" presStyleCnt="0"/>
      <dgm:spPr/>
    </dgm:pt>
    <dgm:pt modelId="{A1C2975B-3F24-46BA-83E1-804DE19326D1}" type="pres">
      <dgm:prSet presAssocID="{8BB1ED2D-275F-4358-BD7A-F1CFF5CC4F35}" presName="hierChild3" presStyleCnt="0"/>
      <dgm:spPr/>
    </dgm:pt>
  </dgm:ptLst>
  <dgm:cxnLst>
    <dgm:cxn modelId="{04EBE9B8-7420-44D4-A787-041A8C13A0D4}" type="presOf" srcId="{8C8F6C62-AED4-430C-BAE2-846F4A98CCCE}" destId="{6225FAFE-1C0F-4F8B-8418-B21D8945D13C}" srcOrd="1" destOrd="0" presId="urn:microsoft.com/office/officeart/2005/8/layout/orgChart1"/>
    <dgm:cxn modelId="{4CDD995D-0F77-4B00-BF54-E71089C9EBFC}" type="presOf" srcId="{B295C6EC-FD3E-4F04-A398-00A66EA79458}" destId="{EC60E6BC-14C6-4B05-A95E-A464CFB208E3}" srcOrd="0" destOrd="0" presId="urn:microsoft.com/office/officeart/2005/8/layout/orgChart1"/>
    <dgm:cxn modelId="{20C1431F-EE94-4025-B51E-FAC4F135450C}" type="presOf" srcId="{60FB05E2-F7F1-4AC1-9EF7-0C11CE707C37}" destId="{58DCC73B-9C7B-4748-A3FB-60D8A3F2A8E1}" srcOrd="0" destOrd="0" presId="urn:microsoft.com/office/officeart/2005/8/layout/orgChart1"/>
    <dgm:cxn modelId="{110AAE24-D270-40C9-9805-BC4ACC122CE3}" type="presOf" srcId="{656A07AE-7BEC-4900-989B-AAD7E90D972E}" destId="{D3F54DF0-CD9A-44B7-AE64-2AF1426D1563}" srcOrd="0" destOrd="0" presId="urn:microsoft.com/office/officeart/2005/8/layout/orgChart1"/>
    <dgm:cxn modelId="{010E90C2-3C1F-4A56-9AED-564E4B129C0F}" srcId="{656A07AE-7BEC-4900-989B-AAD7E90D972E}" destId="{8BB1ED2D-275F-4358-BD7A-F1CFF5CC4F35}" srcOrd="0" destOrd="0" parTransId="{27D59CD8-CEAC-466E-84F8-E4C4D96CB58E}" sibTransId="{871A9EC1-1245-47AD-B5D0-8984D9F9E75B}"/>
    <dgm:cxn modelId="{7434AC14-9B42-4E33-9579-9747F6BC4863}" type="presOf" srcId="{DF0F5DBA-35B5-427E-97BA-534FD1917C69}" destId="{302C85BF-A644-4925-A89A-1C0E6199BD66}" srcOrd="0" destOrd="0" presId="urn:microsoft.com/office/officeart/2005/8/layout/orgChart1"/>
    <dgm:cxn modelId="{5E028B82-B447-485B-B412-712A84815E44}" srcId="{8BB1ED2D-275F-4358-BD7A-F1CFF5CC4F35}" destId="{8C8F6C62-AED4-430C-BAE2-846F4A98CCCE}" srcOrd="0" destOrd="0" parTransId="{B295C6EC-FD3E-4F04-A398-00A66EA79458}" sibTransId="{CBDA0035-A3E2-4D59-8C52-3108E465C140}"/>
    <dgm:cxn modelId="{EA021092-A416-47AB-963E-577DB3B0356B}" type="presOf" srcId="{8C8F6C62-AED4-430C-BAE2-846F4A98CCCE}" destId="{3CC4508E-C6FD-4CDB-A7CC-459E5F407A02}" srcOrd="0" destOrd="0" presId="urn:microsoft.com/office/officeart/2005/8/layout/orgChart1"/>
    <dgm:cxn modelId="{7B33DE2F-F2D2-4C1F-BE58-BF26087FB3FE}" type="presOf" srcId="{8BB1ED2D-275F-4358-BD7A-F1CFF5CC4F35}" destId="{62B20C85-C122-4790-BE33-39D351F31D09}" srcOrd="0" destOrd="0" presId="urn:microsoft.com/office/officeart/2005/8/layout/orgChart1"/>
    <dgm:cxn modelId="{7F90D008-1E9C-4FBC-91C9-4BC8C82FB1EE}" srcId="{8BB1ED2D-275F-4358-BD7A-F1CFF5CC4F35}" destId="{60FB05E2-F7F1-4AC1-9EF7-0C11CE707C37}" srcOrd="1" destOrd="0" parTransId="{DF0F5DBA-35B5-427E-97BA-534FD1917C69}" sibTransId="{7F437D8C-C529-45D5-BF56-A6E4CD5C1E84}"/>
    <dgm:cxn modelId="{98FCF3E5-8D6E-4511-869B-46E8A6956F4C}" type="presOf" srcId="{8BB1ED2D-275F-4358-BD7A-F1CFF5CC4F35}" destId="{C21C49FC-691B-4717-90CB-86F57411EC97}" srcOrd="1" destOrd="0" presId="urn:microsoft.com/office/officeart/2005/8/layout/orgChart1"/>
    <dgm:cxn modelId="{72453490-01C3-447F-A848-52E715A5364D}" type="presOf" srcId="{60FB05E2-F7F1-4AC1-9EF7-0C11CE707C37}" destId="{1C99E70F-BF51-405B-8114-05FC5F87406A}" srcOrd="1" destOrd="0" presId="urn:microsoft.com/office/officeart/2005/8/layout/orgChart1"/>
    <dgm:cxn modelId="{E2B23FFF-795A-4088-9570-983636EC5B41}" type="presParOf" srcId="{D3F54DF0-CD9A-44B7-AE64-2AF1426D1563}" destId="{78F41F9A-C01F-4DC4-BA02-51E478208B32}" srcOrd="0" destOrd="0" presId="urn:microsoft.com/office/officeart/2005/8/layout/orgChart1"/>
    <dgm:cxn modelId="{38E002EB-7C7F-41C2-A16B-87378B0AA7BE}" type="presParOf" srcId="{78F41F9A-C01F-4DC4-BA02-51E478208B32}" destId="{F38703E9-E76D-4453-B889-CC285DA2D1C3}" srcOrd="0" destOrd="0" presId="urn:microsoft.com/office/officeart/2005/8/layout/orgChart1"/>
    <dgm:cxn modelId="{F701509B-BE79-4312-8A11-F67B6F7B0882}" type="presParOf" srcId="{F38703E9-E76D-4453-B889-CC285DA2D1C3}" destId="{62B20C85-C122-4790-BE33-39D351F31D09}" srcOrd="0" destOrd="0" presId="urn:microsoft.com/office/officeart/2005/8/layout/orgChart1"/>
    <dgm:cxn modelId="{815A9A25-C63E-4883-ABBC-99BF5992E739}" type="presParOf" srcId="{F38703E9-E76D-4453-B889-CC285DA2D1C3}" destId="{C21C49FC-691B-4717-90CB-86F57411EC97}" srcOrd="1" destOrd="0" presId="urn:microsoft.com/office/officeart/2005/8/layout/orgChart1"/>
    <dgm:cxn modelId="{8571459A-D205-44D9-BE77-3616F3AAAC91}" type="presParOf" srcId="{78F41F9A-C01F-4DC4-BA02-51E478208B32}" destId="{90B361CD-AA8F-43D2-992E-FA168B925558}" srcOrd="1" destOrd="0" presId="urn:microsoft.com/office/officeart/2005/8/layout/orgChart1"/>
    <dgm:cxn modelId="{212DEBE2-692E-4A77-A9BA-C4DC81C60C58}" type="presParOf" srcId="{90B361CD-AA8F-43D2-992E-FA168B925558}" destId="{EC60E6BC-14C6-4B05-A95E-A464CFB208E3}" srcOrd="0" destOrd="0" presId="urn:microsoft.com/office/officeart/2005/8/layout/orgChart1"/>
    <dgm:cxn modelId="{41A830DF-AB3E-4510-A4AE-2F08C1DC6C8B}" type="presParOf" srcId="{90B361CD-AA8F-43D2-992E-FA168B925558}" destId="{ED9EFD89-95A8-4C99-953E-78310BE65E5B}" srcOrd="1" destOrd="0" presId="urn:microsoft.com/office/officeart/2005/8/layout/orgChart1"/>
    <dgm:cxn modelId="{C4DD0071-3784-4EEC-87E1-CB1DA7C0AD07}" type="presParOf" srcId="{ED9EFD89-95A8-4C99-953E-78310BE65E5B}" destId="{345A0598-2D75-4819-955C-A265DF223B4D}" srcOrd="0" destOrd="0" presId="urn:microsoft.com/office/officeart/2005/8/layout/orgChart1"/>
    <dgm:cxn modelId="{F8C6A408-7962-4E63-959C-3F6EDE605B73}" type="presParOf" srcId="{345A0598-2D75-4819-955C-A265DF223B4D}" destId="{3CC4508E-C6FD-4CDB-A7CC-459E5F407A02}" srcOrd="0" destOrd="0" presId="urn:microsoft.com/office/officeart/2005/8/layout/orgChart1"/>
    <dgm:cxn modelId="{F8106A60-8F0C-43EE-81CC-B6970C210F53}" type="presParOf" srcId="{345A0598-2D75-4819-955C-A265DF223B4D}" destId="{6225FAFE-1C0F-4F8B-8418-B21D8945D13C}" srcOrd="1" destOrd="0" presId="urn:microsoft.com/office/officeart/2005/8/layout/orgChart1"/>
    <dgm:cxn modelId="{E9DED5AB-9CBA-4872-9E18-4C1491672A09}" type="presParOf" srcId="{ED9EFD89-95A8-4C99-953E-78310BE65E5B}" destId="{D1C0DA49-E8F3-4383-BECD-92820B825ABF}" srcOrd="1" destOrd="0" presId="urn:microsoft.com/office/officeart/2005/8/layout/orgChart1"/>
    <dgm:cxn modelId="{1695D2E5-78D6-4B49-9624-301CFE213382}" type="presParOf" srcId="{ED9EFD89-95A8-4C99-953E-78310BE65E5B}" destId="{9D06E447-70CE-4CB6-A9BE-CAF501CC2E3C}" srcOrd="2" destOrd="0" presId="urn:microsoft.com/office/officeart/2005/8/layout/orgChart1"/>
    <dgm:cxn modelId="{8FC0286E-A397-42E9-ACF0-43117F51DBD6}" type="presParOf" srcId="{90B361CD-AA8F-43D2-992E-FA168B925558}" destId="{302C85BF-A644-4925-A89A-1C0E6199BD66}" srcOrd="2" destOrd="0" presId="urn:microsoft.com/office/officeart/2005/8/layout/orgChart1"/>
    <dgm:cxn modelId="{8904AFFC-2FD6-43FF-86E2-51CF49BAB38B}" type="presParOf" srcId="{90B361CD-AA8F-43D2-992E-FA168B925558}" destId="{D5EAFC21-9BCF-4513-8F30-D262807654F3}" srcOrd="3" destOrd="0" presId="urn:microsoft.com/office/officeart/2005/8/layout/orgChart1"/>
    <dgm:cxn modelId="{5B0B3E09-BB69-4ED8-9A2F-E88559A7EEBF}" type="presParOf" srcId="{D5EAFC21-9BCF-4513-8F30-D262807654F3}" destId="{C96E23CC-09DC-4D4B-B4AF-5B52801FBA61}" srcOrd="0" destOrd="0" presId="urn:microsoft.com/office/officeart/2005/8/layout/orgChart1"/>
    <dgm:cxn modelId="{73B2F7DC-A180-43D8-B5E0-E404D4C624CC}" type="presParOf" srcId="{C96E23CC-09DC-4D4B-B4AF-5B52801FBA61}" destId="{58DCC73B-9C7B-4748-A3FB-60D8A3F2A8E1}" srcOrd="0" destOrd="0" presId="urn:microsoft.com/office/officeart/2005/8/layout/orgChart1"/>
    <dgm:cxn modelId="{4C88D2FE-9FF0-47A4-8A61-44AB5BEE9A70}" type="presParOf" srcId="{C96E23CC-09DC-4D4B-B4AF-5B52801FBA61}" destId="{1C99E70F-BF51-405B-8114-05FC5F87406A}" srcOrd="1" destOrd="0" presId="urn:microsoft.com/office/officeart/2005/8/layout/orgChart1"/>
    <dgm:cxn modelId="{5ABBB12D-A548-4B3A-88B8-6F7949F794DC}" type="presParOf" srcId="{D5EAFC21-9BCF-4513-8F30-D262807654F3}" destId="{3069999C-FE99-4487-A566-7AE3DFB819AB}" srcOrd="1" destOrd="0" presId="urn:microsoft.com/office/officeart/2005/8/layout/orgChart1"/>
    <dgm:cxn modelId="{5EE1E7BD-3EA1-40AF-9AB3-116D54E5573A}" type="presParOf" srcId="{D5EAFC21-9BCF-4513-8F30-D262807654F3}" destId="{43989C40-F880-4EA6-A8B1-248774B4B71A}" srcOrd="2" destOrd="0" presId="urn:microsoft.com/office/officeart/2005/8/layout/orgChart1"/>
    <dgm:cxn modelId="{A11F0B1E-8BDF-4887-8AA4-25147F392025}" type="presParOf" srcId="{78F41F9A-C01F-4DC4-BA02-51E478208B32}" destId="{A1C2975B-3F24-46BA-83E1-804DE19326D1}"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6A07AE-7BEC-4900-989B-AAD7E90D972E}"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en-US"/>
        </a:p>
      </dgm:t>
    </dgm:pt>
    <dgm:pt modelId="{8BB1ED2D-275F-4358-BD7A-F1CFF5CC4F35}">
      <dgm:prSet phldrT="[Text]" custT="1"/>
      <dgm:spPr/>
      <dgm:t>
        <a:bodyPr/>
        <a:lstStyle/>
        <a:p>
          <a:r>
            <a:rPr lang="en-US" sz="3600" dirty="0" smtClean="0"/>
            <a:t>Based on channel </a:t>
          </a:r>
          <a:endParaRPr lang="en-US" sz="3600" dirty="0"/>
        </a:p>
      </dgm:t>
    </dgm:pt>
    <dgm:pt modelId="{27D59CD8-CEAC-466E-84F8-E4C4D96CB58E}" type="parTrans" cxnId="{010E90C2-3C1F-4A56-9AED-564E4B129C0F}">
      <dgm:prSet/>
      <dgm:spPr/>
      <dgm:t>
        <a:bodyPr/>
        <a:lstStyle/>
        <a:p>
          <a:endParaRPr lang="en-US" sz="1200"/>
        </a:p>
      </dgm:t>
    </dgm:pt>
    <dgm:pt modelId="{871A9EC1-1245-47AD-B5D0-8984D9F9E75B}" type="sibTrans" cxnId="{010E90C2-3C1F-4A56-9AED-564E4B129C0F}">
      <dgm:prSet/>
      <dgm:spPr/>
      <dgm:t>
        <a:bodyPr/>
        <a:lstStyle/>
        <a:p>
          <a:endParaRPr lang="en-US" sz="1200"/>
        </a:p>
      </dgm:t>
    </dgm:pt>
    <dgm:pt modelId="{8C8F6C62-AED4-430C-BAE2-846F4A98CCCE}">
      <dgm:prSet phldrT="[Text]" custT="1"/>
      <dgm:spPr/>
      <dgm:t>
        <a:bodyPr/>
        <a:lstStyle/>
        <a:p>
          <a:r>
            <a:rPr lang="en-US" sz="3200" dirty="0" smtClean="0"/>
            <a:t>Upward </a:t>
          </a:r>
          <a:endParaRPr lang="en-US" sz="3200" dirty="0"/>
        </a:p>
      </dgm:t>
    </dgm:pt>
    <dgm:pt modelId="{B295C6EC-FD3E-4F04-A398-00A66EA79458}" type="parTrans" cxnId="{5E028B82-B447-485B-B412-712A84815E44}">
      <dgm:prSet/>
      <dgm:spPr/>
      <dgm:t>
        <a:bodyPr/>
        <a:lstStyle/>
        <a:p>
          <a:endParaRPr lang="en-US" sz="1200"/>
        </a:p>
      </dgm:t>
    </dgm:pt>
    <dgm:pt modelId="{CBDA0035-A3E2-4D59-8C52-3108E465C140}" type="sibTrans" cxnId="{5E028B82-B447-485B-B412-712A84815E44}">
      <dgm:prSet/>
      <dgm:spPr/>
      <dgm:t>
        <a:bodyPr/>
        <a:lstStyle/>
        <a:p>
          <a:endParaRPr lang="en-US" sz="1200"/>
        </a:p>
      </dgm:t>
    </dgm:pt>
    <dgm:pt modelId="{60FB05E2-F7F1-4AC1-9EF7-0C11CE707C37}">
      <dgm:prSet phldrT="[Text]" custT="1"/>
      <dgm:spPr/>
      <dgm:t>
        <a:bodyPr/>
        <a:lstStyle/>
        <a:p>
          <a:r>
            <a:rPr lang="en-US" sz="2800" dirty="0" smtClean="0"/>
            <a:t>Downward</a:t>
          </a:r>
          <a:r>
            <a:rPr lang="en-US" sz="2000" dirty="0" smtClean="0"/>
            <a:t> </a:t>
          </a:r>
          <a:endParaRPr lang="en-US" sz="2000" dirty="0"/>
        </a:p>
      </dgm:t>
    </dgm:pt>
    <dgm:pt modelId="{DF0F5DBA-35B5-427E-97BA-534FD1917C69}" type="parTrans" cxnId="{7F90D008-1E9C-4FBC-91C9-4BC8C82FB1EE}">
      <dgm:prSet/>
      <dgm:spPr/>
      <dgm:t>
        <a:bodyPr/>
        <a:lstStyle/>
        <a:p>
          <a:endParaRPr lang="en-US" sz="1200"/>
        </a:p>
      </dgm:t>
    </dgm:pt>
    <dgm:pt modelId="{7F437D8C-C529-45D5-BF56-A6E4CD5C1E84}" type="sibTrans" cxnId="{7F90D008-1E9C-4FBC-91C9-4BC8C82FB1EE}">
      <dgm:prSet/>
      <dgm:spPr/>
      <dgm:t>
        <a:bodyPr/>
        <a:lstStyle/>
        <a:p>
          <a:endParaRPr lang="en-US" sz="1200"/>
        </a:p>
      </dgm:t>
    </dgm:pt>
    <dgm:pt modelId="{C7666A11-3110-4992-8BBF-453EC215299F}">
      <dgm:prSet phldrT="[Text]" custT="1"/>
      <dgm:spPr/>
      <dgm:t>
        <a:bodyPr/>
        <a:lstStyle/>
        <a:p>
          <a:r>
            <a:rPr lang="en-US" sz="2800" dirty="0" smtClean="0"/>
            <a:t>Diagonal</a:t>
          </a:r>
        </a:p>
        <a:p>
          <a:r>
            <a:rPr lang="en-US" sz="2400" dirty="0" smtClean="0"/>
            <a:t>Or</a:t>
          </a:r>
        </a:p>
        <a:p>
          <a:r>
            <a:rPr lang="en-US" sz="2800" dirty="0" smtClean="0"/>
            <a:t>Spiral</a:t>
          </a:r>
          <a:endParaRPr lang="en-US" sz="2800" dirty="0"/>
        </a:p>
      </dgm:t>
    </dgm:pt>
    <dgm:pt modelId="{C93FB4E5-8F9A-4704-8763-A5C27C0CC282}" type="parTrans" cxnId="{141C297A-CE51-4FA0-BE19-2F3D8BFC35A9}">
      <dgm:prSet/>
      <dgm:spPr/>
      <dgm:t>
        <a:bodyPr/>
        <a:lstStyle/>
        <a:p>
          <a:endParaRPr lang="en-US"/>
        </a:p>
      </dgm:t>
    </dgm:pt>
    <dgm:pt modelId="{699A5E98-0EA3-42E4-9EDE-246E42DDEDC3}" type="sibTrans" cxnId="{141C297A-CE51-4FA0-BE19-2F3D8BFC35A9}">
      <dgm:prSet/>
      <dgm:spPr/>
      <dgm:t>
        <a:bodyPr/>
        <a:lstStyle/>
        <a:p>
          <a:endParaRPr lang="en-US"/>
        </a:p>
      </dgm:t>
    </dgm:pt>
    <dgm:pt modelId="{8479E803-EE7C-489B-84EB-665B85755691}">
      <dgm:prSet phldrT="[Text]" custT="1"/>
      <dgm:spPr/>
      <dgm:t>
        <a:bodyPr/>
        <a:lstStyle/>
        <a:p>
          <a:r>
            <a:rPr lang="en-US" sz="2800" dirty="0" smtClean="0"/>
            <a:t>Lateral</a:t>
          </a:r>
        </a:p>
        <a:p>
          <a:r>
            <a:rPr lang="en-US" sz="2800" dirty="0" smtClean="0"/>
            <a:t>or</a:t>
          </a:r>
        </a:p>
        <a:p>
          <a:r>
            <a:rPr lang="en-US" sz="2800" dirty="0" smtClean="0"/>
            <a:t>Horizontal</a:t>
          </a:r>
          <a:endParaRPr lang="en-US" sz="2800" dirty="0"/>
        </a:p>
      </dgm:t>
    </dgm:pt>
    <dgm:pt modelId="{E84F8155-BF69-47E8-BCDF-2DFDEDEC4C24}" type="parTrans" cxnId="{6CC5887F-D4E7-4FEC-A0A0-B2449B38B3F4}">
      <dgm:prSet/>
      <dgm:spPr/>
      <dgm:t>
        <a:bodyPr/>
        <a:lstStyle/>
        <a:p>
          <a:endParaRPr lang="en-US"/>
        </a:p>
      </dgm:t>
    </dgm:pt>
    <dgm:pt modelId="{2813EF14-4F73-45B3-AC1F-5D3CC3CA5350}" type="sibTrans" cxnId="{6CC5887F-D4E7-4FEC-A0A0-B2449B38B3F4}">
      <dgm:prSet/>
      <dgm:spPr/>
      <dgm:t>
        <a:bodyPr/>
        <a:lstStyle/>
        <a:p>
          <a:endParaRPr lang="en-US"/>
        </a:p>
      </dgm:t>
    </dgm:pt>
    <dgm:pt modelId="{D3F54DF0-CD9A-44B7-AE64-2AF1426D1563}" type="pres">
      <dgm:prSet presAssocID="{656A07AE-7BEC-4900-989B-AAD7E90D972E}" presName="hierChild1" presStyleCnt="0">
        <dgm:presLayoutVars>
          <dgm:orgChart val="1"/>
          <dgm:chPref val="1"/>
          <dgm:dir/>
          <dgm:animOne val="branch"/>
          <dgm:animLvl val="lvl"/>
          <dgm:resizeHandles/>
        </dgm:presLayoutVars>
      </dgm:prSet>
      <dgm:spPr/>
      <dgm:t>
        <a:bodyPr/>
        <a:lstStyle/>
        <a:p>
          <a:endParaRPr lang="en-US"/>
        </a:p>
      </dgm:t>
    </dgm:pt>
    <dgm:pt modelId="{78F41F9A-C01F-4DC4-BA02-51E478208B32}" type="pres">
      <dgm:prSet presAssocID="{8BB1ED2D-275F-4358-BD7A-F1CFF5CC4F35}" presName="hierRoot1" presStyleCnt="0">
        <dgm:presLayoutVars>
          <dgm:hierBranch val="init"/>
        </dgm:presLayoutVars>
      </dgm:prSet>
      <dgm:spPr/>
    </dgm:pt>
    <dgm:pt modelId="{F38703E9-E76D-4453-B889-CC285DA2D1C3}" type="pres">
      <dgm:prSet presAssocID="{8BB1ED2D-275F-4358-BD7A-F1CFF5CC4F35}" presName="rootComposite1" presStyleCnt="0"/>
      <dgm:spPr/>
    </dgm:pt>
    <dgm:pt modelId="{62B20C85-C122-4790-BE33-39D351F31D09}" type="pres">
      <dgm:prSet presAssocID="{8BB1ED2D-275F-4358-BD7A-F1CFF5CC4F35}" presName="rootText1" presStyleLbl="node0" presStyleIdx="0" presStyleCnt="1" custScaleX="254938">
        <dgm:presLayoutVars>
          <dgm:chPref val="3"/>
        </dgm:presLayoutVars>
      </dgm:prSet>
      <dgm:spPr/>
      <dgm:t>
        <a:bodyPr/>
        <a:lstStyle/>
        <a:p>
          <a:endParaRPr lang="en-US"/>
        </a:p>
      </dgm:t>
    </dgm:pt>
    <dgm:pt modelId="{C21C49FC-691B-4717-90CB-86F57411EC97}" type="pres">
      <dgm:prSet presAssocID="{8BB1ED2D-275F-4358-BD7A-F1CFF5CC4F35}" presName="rootConnector1" presStyleLbl="node1" presStyleIdx="0" presStyleCnt="0"/>
      <dgm:spPr/>
      <dgm:t>
        <a:bodyPr/>
        <a:lstStyle/>
        <a:p>
          <a:endParaRPr lang="en-US"/>
        </a:p>
      </dgm:t>
    </dgm:pt>
    <dgm:pt modelId="{90B361CD-AA8F-43D2-992E-FA168B925558}" type="pres">
      <dgm:prSet presAssocID="{8BB1ED2D-275F-4358-BD7A-F1CFF5CC4F35}" presName="hierChild2" presStyleCnt="0"/>
      <dgm:spPr/>
    </dgm:pt>
    <dgm:pt modelId="{EC60E6BC-14C6-4B05-A95E-A464CFB208E3}" type="pres">
      <dgm:prSet presAssocID="{B295C6EC-FD3E-4F04-A398-00A66EA79458}" presName="Name37" presStyleLbl="parChTrans1D2" presStyleIdx="0" presStyleCnt="4"/>
      <dgm:spPr/>
      <dgm:t>
        <a:bodyPr/>
        <a:lstStyle/>
        <a:p>
          <a:endParaRPr lang="en-US"/>
        </a:p>
      </dgm:t>
    </dgm:pt>
    <dgm:pt modelId="{ED9EFD89-95A8-4C99-953E-78310BE65E5B}" type="pres">
      <dgm:prSet presAssocID="{8C8F6C62-AED4-430C-BAE2-846F4A98CCCE}" presName="hierRoot2" presStyleCnt="0">
        <dgm:presLayoutVars>
          <dgm:hierBranch val="init"/>
        </dgm:presLayoutVars>
      </dgm:prSet>
      <dgm:spPr/>
    </dgm:pt>
    <dgm:pt modelId="{345A0598-2D75-4819-955C-A265DF223B4D}" type="pres">
      <dgm:prSet presAssocID="{8C8F6C62-AED4-430C-BAE2-846F4A98CCCE}" presName="rootComposite" presStyleCnt="0"/>
      <dgm:spPr/>
    </dgm:pt>
    <dgm:pt modelId="{3CC4508E-C6FD-4CDB-A7CC-459E5F407A02}" type="pres">
      <dgm:prSet presAssocID="{8C8F6C62-AED4-430C-BAE2-846F4A98CCCE}" presName="rootText" presStyleLbl="node2" presStyleIdx="0" presStyleCnt="4">
        <dgm:presLayoutVars>
          <dgm:chPref val="3"/>
        </dgm:presLayoutVars>
      </dgm:prSet>
      <dgm:spPr/>
      <dgm:t>
        <a:bodyPr/>
        <a:lstStyle/>
        <a:p>
          <a:endParaRPr lang="en-US"/>
        </a:p>
      </dgm:t>
    </dgm:pt>
    <dgm:pt modelId="{6225FAFE-1C0F-4F8B-8418-B21D8945D13C}" type="pres">
      <dgm:prSet presAssocID="{8C8F6C62-AED4-430C-BAE2-846F4A98CCCE}" presName="rootConnector" presStyleLbl="node2" presStyleIdx="0" presStyleCnt="4"/>
      <dgm:spPr/>
      <dgm:t>
        <a:bodyPr/>
        <a:lstStyle/>
        <a:p>
          <a:endParaRPr lang="en-US"/>
        </a:p>
      </dgm:t>
    </dgm:pt>
    <dgm:pt modelId="{D1C0DA49-E8F3-4383-BECD-92820B825ABF}" type="pres">
      <dgm:prSet presAssocID="{8C8F6C62-AED4-430C-BAE2-846F4A98CCCE}" presName="hierChild4" presStyleCnt="0"/>
      <dgm:spPr/>
    </dgm:pt>
    <dgm:pt modelId="{9D06E447-70CE-4CB6-A9BE-CAF501CC2E3C}" type="pres">
      <dgm:prSet presAssocID="{8C8F6C62-AED4-430C-BAE2-846F4A98CCCE}" presName="hierChild5" presStyleCnt="0"/>
      <dgm:spPr/>
    </dgm:pt>
    <dgm:pt modelId="{302C85BF-A644-4925-A89A-1C0E6199BD66}" type="pres">
      <dgm:prSet presAssocID="{DF0F5DBA-35B5-427E-97BA-534FD1917C69}" presName="Name37" presStyleLbl="parChTrans1D2" presStyleIdx="1" presStyleCnt="4"/>
      <dgm:spPr/>
      <dgm:t>
        <a:bodyPr/>
        <a:lstStyle/>
        <a:p>
          <a:endParaRPr lang="en-US"/>
        </a:p>
      </dgm:t>
    </dgm:pt>
    <dgm:pt modelId="{D5EAFC21-9BCF-4513-8F30-D262807654F3}" type="pres">
      <dgm:prSet presAssocID="{60FB05E2-F7F1-4AC1-9EF7-0C11CE707C37}" presName="hierRoot2" presStyleCnt="0">
        <dgm:presLayoutVars>
          <dgm:hierBranch val="init"/>
        </dgm:presLayoutVars>
      </dgm:prSet>
      <dgm:spPr/>
    </dgm:pt>
    <dgm:pt modelId="{C96E23CC-09DC-4D4B-B4AF-5B52801FBA61}" type="pres">
      <dgm:prSet presAssocID="{60FB05E2-F7F1-4AC1-9EF7-0C11CE707C37}" presName="rootComposite" presStyleCnt="0"/>
      <dgm:spPr/>
    </dgm:pt>
    <dgm:pt modelId="{58DCC73B-9C7B-4748-A3FB-60D8A3F2A8E1}" type="pres">
      <dgm:prSet presAssocID="{60FB05E2-F7F1-4AC1-9EF7-0C11CE707C37}" presName="rootText" presStyleLbl="node2" presStyleIdx="1" presStyleCnt="4">
        <dgm:presLayoutVars>
          <dgm:chPref val="3"/>
        </dgm:presLayoutVars>
      </dgm:prSet>
      <dgm:spPr/>
      <dgm:t>
        <a:bodyPr/>
        <a:lstStyle/>
        <a:p>
          <a:endParaRPr lang="en-US"/>
        </a:p>
      </dgm:t>
    </dgm:pt>
    <dgm:pt modelId="{1C99E70F-BF51-405B-8114-05FC5F87406A}" type="pres">
      <dgm:prSet presAssocID="{60FB05E2-F7F1-4AC1-9EF7-0C11CE707C37}" presName="rootConnector" presStyleLbl="node2" presStyleIdx="1" presStyleCnt="4"/>
      <dgm:spPr/>
      <dgm:t>
        <a:bodyPr/>
        <a:lstStyle/>
        <a:p>
          <a:endParaRPr lang="en-US"/>
        </a:p>
      </dgm:t>
    </dgm:pt>
    <dgm:pt modelId="{3069999C-FE99-4487-A566-7AE3DFB819AB}" type="pres">
      <dgm:prSet presAssocID="{60FB05E2-F7F1-4AC1-9EF7-0C11CE707C37}" presName="hierChild4" presStyleCnt="0"/>
      <dgm:spPr/>
    </dgm:pt>
    <dgm:pt modelId="{43989C40-F880-4EA6-A8B1-248774B4B71A}" type="pres">
      <dgm:prSet presAssocID="{60FB05E2-F7F1-4AC1-9EF7-0C11CE707C37}" presName="hierChild5" presStyleCnt="0"/>
      <dgm:spPr/>
    </dgm:pt>
    <dgm:pt modelId="{875BD75F-5967-403C-902F-5A5174AF89E9}" type="pres">
      <dgm:prSet presAssocID="{E84F8155-BF69-47E8-BCDF-2DFDEDEC4C24}" presName="Name37" presStyleLbl="parChTrans1D2" presStyleIdx="2" presStyleCnt="4"/>
      <dgm:spPr/>
      <dgm:t>
        <a:bodyPr/>
        <a:lstStyle/>
        <a:p>
          <a:endParaRPr lang="en-US"/>
        </a:p>
      </dgm:t>
    </dgm:pt>
    <dgm:pt modelId="{8F97B16B-A585-47F8-8877-5839D0366075}" type="pres">
      <dgm:prSet presAssocID="{8479E803-EE7C-489B-84EB-665B85755691}" presName="hierRoot2" presStyleCnt="0">
        <dgm:presLayoutVars>
          <dgm:hierBranch val="init"/>
        </dgm:presLayoutVars>
      </dgm:prSet>
      <dgm:spPr/>
    </dgm:pt>
    <dgm:pt modelId="{5CD4FB19-58B2-4442-9F6E-69334D797E68}" type="pres">
      <dgm:prSet presAssocID="{8479E803-EE7C-489B-84EB-665B85755691}" presName="rootComposite" presStyleCnt="0"/>
      <dgm:spPr/>
    </dgm:pt>
    <dgm:pt modelId="{BC15027D-ED4D-42FC-A7CA-F3077F1708A7}" type="pres">
      <dgm:prSet presAssocID="{8479E803-EE7C-489B-84EB-665B85755691}" presName="rootText" presStyleLbl="node2" presStyleIdx="2" presStyleCnt="4" custScaleX="121945" custScaleY="197967">
        <dgm:presLayoutVars>
          <dgm:chPref val="3"/>
        </dgm:presLayoutVars>
      </dgm:prSet>
      <dgm:spPr/>
      <dgm:t>
        <a:bodyPr/>
        <a:lstStyle/>
        <a:p>
          <a:endParaRPr lang="en-US"/>
        </a:p>
      </dgm:t>
    </dgm:pt>
    <dgm:pt modelId="{97640F31-908A-4E7E-8E28-8DA0A1195BB3}" type="pres">
      <dgm:prSet presAssocID="{8479E803-EE7C-489B-84EB-665B85755691}" presName="rootConnector" presStyleLbl="node2" presStyleIdx="2" presStyleCnt="4"/>
      <dgm:spPr/>
      <dgm:t>
        <a:bodyPr/>
        <a:lstStyle/>
        <a:p>
          <a:endParaRPr lang="en-US"/>
        </a:p>
      </dgm:t>
    </dgm:pt>
    <dgm:pt modelId="{87195F82-FE6E-4313-977E-86A501633BAB}" type="pres">
      <dgm:prSet presAssocID="{8479E803-EE7C-489B-84EB-665B85755691}" presName="hierChild4" presStyleCnt="0"/>
      <dgm:spPr/>
    </dgm:pt>
    <dgm:pt modelId="{A6EA9BDD-FCCA-4235-9705-B172B7E99E6B}" type="pres">
      <dgm:prSet presAssocID="{8479E803-EE7C-489B-84EB-665B85755691}" presName="hierChild5" presStyleCnt="0"/>
      <dgm:spPr/>
    </dgm:pt>
    <dgm:pt modelId="{8BB83F24-FE54-4919-B824-B873F80479D9}" type="pres">
      <dgm:prSet presAssocID="{C93FB4E5-8F9A-4704-8763-A5C27C0CC282}" presName="Name37" presStyleLbl="parChTrans1D2" presStyleIdx="3" presStyleCnt="4"/>
      <dgm:spPr/>
      <dgm:t>
        <a:bodyPr/>
        <a:lstStyle/>
        <a:p>
          <a:endParaRPr lang="en-US"/>
        </a:p>
      </dgm:t>
    </dgm:pt>
    <dgm:pt modelId="{D93896A6-3591-48E7-BA27-849B6BE123F4}" type="pres">
      <dgm:prSet presAssocID="{C7666A11-3110-4992-8BBF-453EC215299F}" presName="hierRoot2" presStyleCnt="0">
        <dgm:presLayoutVars>
          <dgm:hierBranch val="init"/>
        </dgm:presLayoutVars>
      </dgm:prSet>
      <dgm:spPr/>
    </dgm:pt>
    <dgm:pt modelId="{3F40782E-2EA3-4BF2-9907-9EBDB7898832}" type="pres">
      <dgm:prSet presAssocID="{C7666A11-3110-4992-8BBF-453EC215299F}" presName="rootComposite" presStyleCnt="0"/>
      <dgm:spPr/>
    </dgm:pt>
    <dgm:pt modelId="{26B13854-9205-4512-B896-A8A4116D8602}" type="pres">
      <dgm:prSet presAssocID="{C7666A11-3110-4992-8BBF-453EC215299F}" presName="rootText" presStyleLbl="node2" presStyleIdx="3" presStyleCnt="4" custScaleX="116279" custScaleY="177294">
        <dgm:presLayoutVars>
          <dgm:chPref val="3"/>
        </dgm:presLayoutVars>
      </dgm:prSet>
      <dgm:spPr/>
      <dgm:t>
        <a:bodyPr/>
        <a:lstStyle/>
        <a:p>
          <a:endParaRPr lang="en-US"/>
        </a:p>
      </dgm:t>
    </dgm:pt>
    <dgm:pt modelId="{257141FF-C96D-43CB-BDDB-21BBC4263B17}" type="pres">
      <dgm:prSet presAssocID="{C7666A11-3110-4992-8BBF-453EC215299F}" presName="rootConnector" presStyleLbl="node2" presStyleIdx="3" presStyleCnt="4"/>
      <dgm:spPr/>
      <dgm:t>
        <a:bodyPr/>
        <a:lstStyle/>
        <a:p>
          <a:endParaRPr lang="en-US"/>
        </a:p>
      </dgm:t>
    </dgm:pt>
    <dgm:pt modelId="{0DD19238-A07A-4EFA-A4EC-919D29DC5A05}" type="pres">
      <dgm:prSet presAssocID="{C7666A11-3110-4992-8BBF-453EC215299F}" presName="hierChild4" presStyleCnt="0"/>
      <dgm:spPr/>
    </dgm:pt>
    <dgm:pt modelId="{CD0B66FC-DE02-4344-B90B-7C4AA479A778}" type="pres">
      <dgm:prSet presAssocID="{C7666A11-3110-4992-8BBF-453EC215299F}" presName="hierChild5" presStyleCnt="0"/>
      <dgm:spPr/>
    </dgm:pt>
    <dgm:pt modelId="{A1C2975B-3F24-46BA-83E1-804DE19326D1}" type="pres">
      <dgm:prSet presAssocID="{8BB1ED2D-275F-4358-BD7A-F1CFF5CC4F35}" presName="hierChild3" presStyleCnt="0"/>
      <dgm:spPr/>
    </dgm:pt>
  </dgm:ptLst>
  <dgm:cxnLst>
    <dgm:cxn modelId="{7434AC14-9B42-4E33-9579-9747F6BC4863}" type="presOf" srcId="{DF0F5DBA-35B5-427E-97BA-534FD1917C69}" destId="{302C85BF-A644-4925-A89A-1C0E6199BD66}" srcOrd="0" destOrd="0" presId="urn:microsoft.com/office/officeart/2005/8/layout/orgChart1"/>
    <dgm:cxn modelId="{424CDEC6-778D-4387-8C73-60088E29817A}" type="presOf" srcId="{C7666A11-3110-4992-8BBF-453EC215299F}" destId="{26B13854-9205-4512-B896-A8A4116D8602}" srcOrd="0" destOrd="0" presId="urn:microsoft.com/office/officeart/2005/8/layout/orgChart1"/>
    <dgm:cxn modelId="{7F90D008-1E9C-4FBC-91C9-4BC8C82FB1EE}" srcId="{8BB1ED2D-275F-4358-BD7A-F1CFF5CC4F35}" destId="{60FB05E2-F7F1-4AC1-9EF7-0C11CE707C37}" srcOrd="1" destOrd="0" parTransId="{DF0F5DBA-35B5-427E-97BA-534FD1917C69}" sibTransId="{7F437D8C-C529-45D5-BF56-A6E4CD5C1E84}"/>
    <dgm:cxn modelId="{EA021092-A416-47AB-963E-577DB3B0356B}" type="presOf" srcId="{8C8F6C62-AED4-430C-BAE2-846F4A98CCCE}" destId="{3CC4508E-C6FD-4CDB-A7CC-459E5F407A02}" srcOrd="0" destOrd="0" presId="urn:microsoft.com/office/officeart/2005/8/layout/orgChart1"/>
    <dgm:cxn modelId="{110AAE24-D270-40C9-9805-BC4ACC122CE3}" type="presOf" srcId="{656A07AE-7BEC-4900-989B-AAD7E90D972E}" destId="{D3F54DF0-CD9A-44B7-AE64-2AF1426D1563}" srcOrd="0" destOrd="0" presId="urn:microsoft.com/office/officeart/2005/8/layout/orgChart1"/>
    <dgm:cxn modelId="{72453490-01C3-447F-A848-52E715A5364D}" type="presOf" srcId="{60FB05E2-F7F1-4AC1-9EF7-0C11CE707C37}" destId="{1C99E70F-BF51-405B-8114-05FC5F87406A}" srcOrd="1" destOrd="0" presId="urn:microsoft.com/office/officeart/2005/8/layout/orgChart1"/>
    <dgm:cxn modelId="{F291EFAA-699B-4428-AEC4-11B08F20A068}" type="presOf" srcId="{C93FB4E5-8F9A-4704-8763-A5C27C0CC282}" destId="{8BB83F24-FE54-4919-B824-B873F80479D9}" srcOrd="0" destOrd="0" presId="urn:microsoft.com/office/officeart/2005/8/layout/orgChart1"/>
    <dgm:cxn modelId="{FF8AD945-59F0-4EF7-B61E-B0FC6D7085D9}" type="presOf" srcId="{8479E803-EE7C-489B-84EB-665B85755691}" destId="{97640F31-908A-4E7E-8E28-8DA0A1195BB3}" srcOrd="1" destOrd="0" presId="urn:microsoft.com/office/officeart/2005/8/layout/orgChart1"/>
    <dgm:cxn modelId="{010E90C2-3C1F-4A56-9AED-564E4B129C0F}" srcId="{656A07AE-7BEC-4900-989B-AAD7E90D972E}" destId="{8BB1ED2D-275F-4358-BD7A-F1CFF5CC4F35}" srcOrd="0" destOrd="0" parTransId="{27D59CD8-CEAC-466E-84F8-E4C4D96CB58E}" sibTransId="{871A9EC1-1245-47AD-B5D0-8984D9F9E75B}"/>
    <dgm:cxn modelId="{5E028B82-B447-485B-B412-712A84815E44}" srcId="{8BB1ED2D-275F-4358-BD7A-F1CFF5CC4F35}" destId="{8C8F6C62-AED4-430C-BAE2-846F4A98CCCE}" srcOrd="0" destOrd="0" parTransId="{B295C6EC-FD3E-4F04-A398-00A66EA79458}" sibTransId="{CBDA0035-A3E2-4D59-8C52-3108E465C140}"/>
    <dgm:cxn modelId="{141C297A-CE51-4FA0-BE19-2F3D8BFC35A9}" srcId="{8BB1ED2D-275F-4358-BD7A-F1CFF5CC4F35}" destId="{C7666A11-3110-4992-8BBF-453EC215299F}" srcOrd="3" destOrd="0" parTransId="{C93FB4E5-8F9A-4704-8763-A5C27C0CC282}" sibTransId="{699A5E98-0EA3-42E4-9EDE-246E42DDEDC3}"/>
    <dgm:cxn modelId="{04EBE9B8-7420-44D4-A787-041A8C13A0D4}" type="presOf" srcId="{8C8F6C62-AED4-430C-BAE2-846F4A98CCCE}" destId="{6225FAFE-1C0F-4F8B-8418-B21D8945D13C}" srcOrd="1" destOrd="0" presId="urn:microsoft.com/office/officeart/2005/8/layout/orgChart1"/>
    <dgm:cxn modelId="{20C1431F-EE94-4025-B51E-FAC4F135450C}" type="presOf" srcId="{60FB05E2-F7F1-4AC1-9EF7-0C11CE707C37}" destId="{58DCC73B-9C7B-4748-A3FB-60D8A3F2A8E1}" srcOrd="0" destOrd="0" presId="urn:microsoft.com/office/officeart/2005/8/layout/orgChart1"/>
    <dgm:cxn modelId="{4B8FEC2B-B9DD-4E61-8BF5-8CE3E441BD27}" type="presOf" srcId="{E84F8155-BF69-47E8-BCDF-2DFDEDEC4C24}" destId="{875BD75F-5967-403C-902F-5A5174AF89E9}" srcOrd="0" destOrd="0" presId="urn:microsoft.com/office/officeart/2005/8/layout/orgChart1"/>
    <dgm:cxn modelId="{F012E8DA-3E1D-4A24-90A9-0D5EED77E463}" type="presOf" srcId="{C7666A11-3110-4992-8BBF-453EC215299F}" destId="{257141FF-C96D-43CB-BDDB-21BBC4263B17}" srcOrd="1" destOrd="0" presId="urn:microsoft.com/office/officeart/2005/8/layout/orgChart1"/>
    <dgm:cxn modelId="{7B33DE2F-F2D2-4C1F-BE58-BF26087FB3FE}" type="presOf" srcId="{8BB1ED2D-275F-4358-BD7A-F1CFF5CC4F35}" destId="{62B20C85-C122-4790-BE33-39D351F31D09}" srcOrd="0" destOrd="0" presId="urn:microsoft.com/office/officeart/2005/8/layout/orgChart1"/>
    <dgm:cxn modelId="{4CDD995D-0F77-4B00-BF54-E71089C9EBFC}" type="presOf" srcId="{B295C6EC-FD3E-4F04-A398-00A66EA79458}" destId="{EC60E6BC-14C6-4B05-A95E-A464CFB208E3}" srcOrd="0" destOrd="0" presId="urn:microsoft.com/office/officeart/2005/8/layout/orgChart1"/>
    <dgm:cxn modelId="{2BB68E4E-2F7D-4550-9D7E-A36DC5B59541}" type="presOf" srcId="{8479E803-EE7C-489B-84EB-665B85755691}" destId="{BC15027D-ED4D-42FC-A7CA-F3077F1708A7}" srcOrd="0" destOrd="0" presId="urn:microsoft.com/office/officeart/2005/8/layout/orgChart1"/>
    <dgm:cxn modelId="{98FCF3E5-8D6E-4511-869B-46E8A6956F4C}" type="presOf" srcId="{8BB1ED2D-275F-4358-BD7A-F1CFF5CC4F35}" destId="{C21C49FC-691B-4717-90CB-86F57411EC97}" srcOrd="1" destOrd="0" presId="urn:microsoft.com/office/officeart/2005/8/layout/orgChart1"/>
    <dgm:cxn modelId="{6CC5887F-D4E7-4FEC-A0A0-B2449B38B3F4}" srcId="{8BB1ED2D-275F-4358-BD7A-F1CFF5CC4F35}" destId="{8479E803-EE7C-489B-84EB-665B85755691}" srcOrd="2" destOrd="0" parTransId="{E84F8155-BF69-47E8-BCDF-2DFDEDEC4C24}" sibTransId="{2813EF14-4F73-45B3-AC1F-5D3CC3CA5350}"/>
    <dgm:cxn modelId="{E2B23FFF-795A-4088-9570-983636EC5B41}" type="presParOf" srcId="{D3F54DF0-CD9A-44B7-AE64-2AF1426D1563}" destId="{78F41F9A-C01F-4DC4-BA02-51E478208B32}" srcOrd="0" destOrd="0" presId="urn:microsoft.com/office/officeart/2005/8/layout/orgChart1"/>
    <dgm:cxn modelId="{38E002EB-7C7F-41C2-A16B-87378B0AA7BE}" type="presParOf" srcId="{78F41F9A-C01F-4DC4-BA02-51E478208B32}" destId="{F38703E9-E76D-4453-B889-CC285DA2D1C3}" srcOrd="0" destOrd="0" presId="urn:microsoft.com/office/officeart/2005/8/layout/orgChart1"/>
    <dgm:cxn modelId="{F701509B-BE79-4312-8A11-F67B6F7B0882}" type="presParOf" srcId="{F38703E9-E76D-4453-B889-CC285DA2D1C3}" destId="{62B20C85-C122-4790-BE33-39D351F31D09}" srcOrd="0" destOrd="0" presId="urn:microsoft.com/office/officeart/2005/8/layout/orgChart1"/>
    <dgm:cxn modelId="{815A9A25-C63E-4883-ABBC-99BF5992E739}" type="presParOf" srcId="{F38703E9-E76D-4453-B889-CC285DA2D1C3}" destId="{C21C49FC-691B-4717-90CB-86F57411EC97}" srcOrd="1" destOrd="0" presId="urn:microsoft.com/office/officeart/2005/8/layout/orgChart1"/>
    <dgm:cxn modelId="{8571459A-D205-44D9-BE77-3616F3AAAC91}" type="presParOf" srcId="{78F41F9A-C01F-4DC4-BA02-51E478208B32}" destId="{90B361CD-AA8F-43D2-992E-FA168B925558}" srcOrd="1" destOrd="0" presId="urn:microsoft.com/office/officeart/2005/8/layout/orgChart1"/>
    <dgm:cxn modelId="{212DEBE2-692E-4A77-A9BA-C4DC81C60C58}" type="presParOf" srcId="{90B361CD-AA8F-43D2-992E-FA168B925558}" destId="{EC60E6BC-14C6-4B05-A95E-A464CFB208E3}" srcOrd="0" destOrd="0" presId="urn:microsoft.com/office/officeart/2005/8/layout/orgChart1"/>
    <dgm:cxn modelId="{41A830DF-AB3E-4510-A4AE-2F08C1DC6C8B}" type="presParOf" srcId="{90B361CD-AA8F-43D2-992E-FA168B925558}" destId="{ED9EFD89-95A8-4C99-953E-78310BE65E5B}" srcOrd="1" destOrd="0" presId="urn:microsoft.com/office/officeart/2005/8/layout/orgChart1"/>
    <dgm:cxn modelId="{C4DD0071-3784-4EEC-87E1-CB1DA7C0AD07}" type="presParOf" srcId="{ED9EFD89-95A8-4C99-953E-78310BE65E5B}" destId="{345A0598-2D75-4819-955C-A265DF223B4D}" srcOrd="0" destOrd="0" presId="urn:microsoft.com/office/officeart/2005/8/layout/orgChart1"/>
    <dgm:cxn modelId="{F8C6A408-7962-4E63-959C-3F6EDE605B73}" type="presParOf" srcId="{345A0598-2D75-4819-955C-A265DF223B4D}" destId="{3CC4508E-C6FD-4CDB-A7CC-459E5F407A02}" srcOrd="0" destOrd="0" presId="urn:microsoft.com/office/officeart/2005/8/layout/orgChart1"/>
    <dgm:cxn modelId="{F8106A60-8F0C-43EE-81CC-B6970C210F53}" type="presParOf" srcId="{345A0598-2D75-4819-955C-A265DF223B4D}" destId="{6225FAFE-1C0F-4F8B-8418-B21D8945D13C}" srcOrd="1" destOrd="0" presId="urn:microsoft.com/office/officeart/2005/8/layout/orgChart1"/>
    <dgm:cxn modelId="{E9DED5AB-9CBA-4872-9E18-4C1491672A09}" type="presParOf" srcId="{ED9EFD89-95A8-4C99-953E-78310BE65E5B}" destId="{D1C0DA49-E8F3-4383-BECD-92820B825ABF}" srcOrd="1" destOrd="0" presId="urn:microsoft.com/office/officeart/2005/8/layout/orgChart1"/>
    <dgm:cxn modelId="{1695D2E5-78D6-4B49-9624-301CFE213382}" type="presParOf" srcId="{ED9EFD89-95A8-4C99-953E-78310BE65E5B}" destId="{9D06E447-70CE-4CB6-A9BE-CAF501CC2E3C}" srcOrd="2" destOrd="0" presId="urn:microsoft.com/office/officeart/2005/8/layout/orgChart1"/>
    <dgm:cxn modelId="{8FC0286E-A397-42E9-ACF0-43117F51DBD6}" type="presParOf" srcId="{90B361CD-AA8F-43D2-992E-FA168B925558}" destId="{302C85BF-A644-4925-A89A-1C0E6199BD66}" srcOrd="2" destOrd="0" presId="urn:microsoft.com/office/officeart/2005/8/layout/orgChart1"/>
    <dgm:cxn modelId="{8904AFFC-2FD6-43FF-86E2-51CF49BAB38B}" type="presParOf" srcId="{90B361CD-AA8F-43D2-992E-FA168B925558}" destId="{D5EAFC21-9BCF-4513-8F30-D262807654F3}" srcOrd="3" destOrd="0" presId="urn:microsoft.com/office/officeart/2005/8/layout/orgChart1"/>
    <dgm:cxn modelId="{5B0B3E09-BB69-4ED8-9A2F-E88559A7EEBF}" type="presParOf" srcId="{D5EAFC21-9BCF-4513-8F30-D262807654F3}" destId="{C96E23CC-09DC-4D4B-B4AF-5B52801FBA61}" srcOrd="0" destOrd="0" presId="urn:microsoft.com/office/officeart/2005/8/layout/orgChart1"/>
    <dgm:cxn modelId="{73B2F7DC-A180-43D8-B5E0-E404D4C624CC}" type="presParOf" srcId="{C96E23CC-09DC-4D4B-B4AF-5B52801FBA61}" destId="{58DCC73B-9C7B-4748-A3FB-60D8A3F2A8E1}" srcOrd="0" destOrd="0" presId="urn:microsoft.com/office/officeart/2005/8/layout/orgChart1"/>
    <dgm:cxn modelId="{4C88D2FE-9FF0-47A4-8A61-44AB5BEE9A70}" type="presParOf" srcId="{C96E23CC-09DC-4D4B-B4AF-5B52801FBA61}" destId="{1C99E70F-BF51-405B-8114-05FC5F87406A}" srcOrd="1" destOrd="0" presId="urn:microsoft.com/office/officeart/2005/8/layout/orgChart1"/>
    <dgm:cxn modelId="{5ABBB12D-A548-4B3A-88B8-6F7949F794DC}" type="presParOf" srcId="{D5EAFC21-9BCF-4513-8F30-D262807654F3}" destId="{3069999C-FE99-4487-A566-7AE3DFB819AB}" srcOrd="1" destOrd="0" presId="urn:microsoft.com/office/officeart/2005/8/layout/orgChart1"/>
    <dgm:cxn modelId="{5EE1E7BD-3EA1-40AF-9AB3-116D54E5573A}" type="presParOf" srcId="{D5EAFC21-9BCF-4513-8F30-D262807654F3}" destId="{43989C40-F880-4EA6-A8B1-248774B4B71A}" srcOrd="2" destOrd="0" presId="urn:microsoft.com/office/officeart/2005/8/layout/orgChart1"/>
    <dgm:cxn modelId="{016F237B-846E-4B4B-8DA6-C107EB7E5811}" type="presParOf" srcId="{90B361CD-AA8F-43D2-992E-FA168B925558}" destId="{875BD75F-5967-403C-902F-5A5174AF89E9}" srcOrd="4" destOrd="0" presId="urn:microsoft.com/office/officeart/2005/8/layout/orgChart1"/>
    <dgm:cxn modelId="{9C3CC9E7-897D-4757-B79E-498FFB01B033}" type="presParOf" srcId="{90B361CD-AA8F-43D2-992E-FA168B925558}" destId="{8F97B16B-A585-47F8-8877-5839D0366075}" srcOrd="5" destOrd="0" presId="urn:microsoft.com/office/officeart/2005/8/layout/orgChart1"/>
    <dgm:cxn modelId="{8EF768C7-F093-4A20-ADDA-B7AF130D6B5D}" type="presParOf" srcId="{8F97B16B-A585-47F8-8877-5839D0366075}" destId="{5CD4FB19-58B2-4442-9F6E-69334D797E68}" srcOrd="0" destOrd="0" presId="urn:microsoft.com/office/officeart/2005/8/layout/orgChart1"/>
    <dgm:cxn modelId="{D039CD52-7A05-4E46-B151-46D48609AF87}" type="presParOf" srcId="{5CD4FB19-58B2-4442-9F6E-69334D797E68}" destId="{BC15027D-ED4D-42FC-A7CA-F3077F1708A7}" srcOrd="0" destOrd="0" presId="urn:microsoft.com/office/officeart/2005/8/layout/orgChart1"/>
    <dgm:cxn modelId="{E04C8833-775E-4B6A-AEC2-CA395BD39BA8}" type="presParOf" srcId="{5CD4FB19-58B2-4442-9F6E-69334D797E68}" destId="{97640F31-908A-4E7E-8E28-8DA0A1195BB3}" srcOrd="1" destOrd="0" presId="urn:microsoft.com/office/officeart/2005/8/layout/orgChart1"/>
    <dgm:cxn modelId="{20C4AC04-E0CC-458B-89DC-1DE8C92B1756}" type="presParOf" srcId="{8F97B16B-A585-47F8-8877-5839D0366075}" destId="{87195F82-FE6E-4313-977E-86A501633BAB}" srcOrd="1" destOrd="0" presId="urn:microsoft.com/office/officeart/2005/8/layout/orgChart1"/>
    <dgm:cxn modelId="{534589E5-9DA9-4D0C-A582-CFD143AA8D16}" type="presParOf" srcId="{8F97B16B-A585-47F8-8877-5839D0366075}" destId="{A6EA9BDD-FCCA-4235-9705-B172B7E99E6B}" srcOrd="2" destOrd="0" presId="urn:microsoft.com/office/officeart/2005/8/layout/orgChart1"/>
    <dgm:cxn modelId="{A9AD4341-3830-4742-A2C7-867BA1E1DB1E}" type="presParOf" srcId="{90B361CD-AA8F-43D2-992E-FA168B925558}" destId="{8BB83F24-FE54-4919-B824-B873F80479D9}" srcOrd="6" destOrd="0" presId="urn:microsoft.com/office/officeart/2005/8/layout/orgChart1"/>
    <dgm:cxn modelId="{FDF4885A-4865-4EDB-B18E-2E9E77C70735}" type="presParOf" srcId="{90B361CD-AA8F-43D2-992E-FA168B925558}" destId="{D93896A6-3591-48E7-BA27-849B6BE123F4}" srcOrd="7" destOrd="0" presId="urn:microsoft.com/office/officeart/2005/8/layout/orgChart1"/>
    <dgm:cxn modelId="{38B448E5-3CB7-47E0-9006-2127B0508EA1}" type="presParOf" srcId="{D93896A6-3591-48E7-BA27-849B6BE123F4}" destId="{3F40782E-2EA3-4BF2-9907-9EBDB7898832}" srcOrd="0" destOrd="0" presId="urn:microsoft.com/office/officeart/2005/8/layout/orgChart1"/>
    <dgm:cxn modelId="{E08C649E-F6E5-424B-8D19-F570D1EE81DC}" type="presParOf" srcId="{3F40782E-2EA3-4BF2-9907-9EBDB7898832}" destId="{26B13854-9205-4512-B896-A8A4116D8602}" srcOrd="0" destOrd="0" presId="urn:microsoft.com/office/officeart/2005/8/layout/orgChart1"/>
    <dgm:cxn modelId="{C3B1C89A-626A-48EB-BC7F-9BEE4F8E9317}" type="presParOf" srcId="{3F40782E-2EA3-4BF2-9907-9EBDB7898832}" destId="{257141FF-C96D-43CB-BDDB-21BBC4263B17}" srcOrd="1" destOrd="0" presId="urn:microsoft.com/office/officeart/2005/8/layout/orgChart1"/>
    <dgm:cxn modelId="{27B676CB-0FC4-45E2-9100-7FFF2C079331}" type="presParOf" srcId="{D93896A6-3591-48E7-BA27-849B6BE123F4}" destId="{0DD19238-A07A-4EFA-A4EC-919D29DC5A05}" srcOrd="1" destOrd="0" presId="urn:microsoft.com/office/officeart/2005/8/layout/orgChart1"/>
    <dgm:cxn modelId="{D17D42E9-0F81-429F-903A-C401783ABDC5}" type="presParOf" srcId="{D93896A6-3591-48E7-BA27-849B6BE123F4}" destId="{CD0B66FC-DE02-4344-B90B-7C4AA479A778}" srcOrd="2" destOrd="0" presId="urn:microsoft.com/office/officeart/2005/8/layout/orgChart1"/>
    <dgm:cxn modelId="{A11F0B1E-8BDF-4887-8AA4-25147F392025}" type="presParOf" srcId="{78F41F9A-C01F-4DC4-BA02-51E478208B32}" destId="{A1C2975B-3F24-46BA-83E1-804DE19326D1}"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A566A-5B1F-48DC-8F91-8A5E2EE14402}">
      <dsp:nvSpPr>
        <dsp:cNvPr id="0" name=""/>
        <dsp:cNvSpPr/>
      </dsp:nvSpPr>
      <dsp:spPr>
        <a:xfrm>
          <a:off x="3922659" y="2037459"/>
          <a:ext cx="1564045" cy="15640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lvl="0" algn="ctr" defTabSz="2355850">
            <a:lnSpc>
              <a:spcPct val="90000"/>
            </a:lnSpc>
            <a:spcBef>
              <a:spcPct val="0"/>
            </a:spcBef>
            <a:spcAft>
              <a:spcPct val="35000"/>
            </a:spcAft>
          </a:pPr>
          <a:r>
            <a:rPr lang="en-US" sz="5300" b="1" kern="1200" dirty="0" smtClean="0"/>
            <a:t>7Cs</a:t>
          </a:r>
          <a:endParaRPr lang="en-US" sz="5300" b="1" kern="1200" dirty="0"/>
        </a:p>
      </dsp:txBody>
      <dsp:txXfrm>
        <a:off x="4151708" y="2266508"/>
        <a:ext cx="1105947" cy="1105947"/>
      </dsp:txXfrm>
    </dsp:sp>
    <dsp:sp modelId="{A7AB35F8-5D94-4AC1-8141-BBCCAB9ACDDA}">
      <dsp:nvSpPr>
        <dsp:cNvPr id="0" name=""/>
        <dsp:cNvSpPr/>
      </dsp:nvSpPr>
      <dsp:spPr>
        <a:xfrm rot="16258960">
          <a:off x="4556364" y="1466144"/>
          <a:ext cx="333940" cy="531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4605596" y="1622583"/>
        <a:ext cx="233758" cy="319065"/>
      </dsp:txXfrm>
    </dsp:sp>
    <dsp:sp modelId="{0B729BB0-503D-4974-8A24-90C3C43C3E14}">
      <dsp:nvSpPr>
        <dsp:cNvPr id="0" name=""/>
        <dsp:cNvSpPr/>
      </dsp:nvSpPr>
      <dsp:spPr>
        <a:xfrm>
          <a:off x="3736471" y="0"/>
          <a:ext cx="2008999" cy="1407640"/>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lumMod val="95000"/>
                  <a:lumOff val="5000"/>
                </a:schemeClr>
              </a:solidFill>
            </a:rPr>
            <a:t>Correctness</a:t>
          </a:r>
          <a:r>
            <a:rPr lang="en-US" sz="2000" b="1" kern="1200" dirty="0" smtClean="0"/>
            <a:t> </a:t>
          </a:r>
          <a:endParaRPr lang="en-US" sz="2000" b="1" kern="1200" dirty="0"/>
        </a:p>
      </dsp:txBody>
      <dsp:txXfrm>
        <a:off x="4030682" y="206144"/>
        <a:ext cx="1420577" cy="995352"/>
      </dsp:txXfrm>
    </dsp:sp>
    <dsp:sp modelId="{951531ED-113E-4968-9753-437D01F3B479}">
      <dsp:nvSpPr>
        <dsp:cNvPr id="0" name=""/>
        <dsp:cNvSpPr/>
      </dsp:nvSpPr>
      <dsp:spPr>
        <a:xfrm rot="20049213">
          <a:off x="5525577" y="2068274"/>
          <a:ext cx="361925" cy="531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531008" y="2198297"/>
        <a:ext cx="253348" cy="319065"/>
      </dsp:txXfrm>
    </dsp:sp>
    <dsp:sp modelId="{5A6486D6-39F2-4DB7-A701-5A9B62739F36}">
      <dsp:nvSpPr>
        <dsp:cNvPr id="0" name=""/>
        <dsp:cNvSpPr/>
      </dsp:nvSpPr>
      <dsp:spPr>
        <a:xfrm>
          <a:off x="5795708" y="1223584"/>
          <a:ext cx="1991150" cy="1170214"/>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lumMod val="95000"/>
                  <a:lumOff val="5000"/>
                </a:schemeClr>
              </a:solidFill>
            </a:rPr>
            <a:t>Credibility </a:t>
          </a:r>
          <a:endParaRPr lang="en-US" sz="2000" b="1" kern="1200" dirty="0">
            <a:solidFill>
              <a:schemeClr val="tx1">
                <a:lumMod val="95000"/>
                <a:lumOff val="5000"/>
              </a:schemeClr>
            </a:solidFill>
          </a:endParaRPr>
        </a:p>
      </dsp:txBody>
      <dsp:txXfrm>
        <a:off x="6087305" y="1394958"/>
        <a:ext cx="1407956" cy="827466"/>
      </dsp:txXfrm>
    </dsp:sp>
    <dsp:sp modelId="{D45D13D8-C34B-40CA-A141-BABC663284ED}">
      <dsp:nvSpPr>
        <dsp:cNvPr id="0" name=""/>
        <dsp:cNvSpPr/>
      </dsp:nvSpPr>
      <dsp:spPr>
        <a:xfrm rot="691910">
          <a:off x="5630138" y="2783368"/>
          <a:ext cx="401439" cy="531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631354" y="2877685"/>
        <a:ext cx="281007" cy="319065"/>
      </dsp:txXfrm>
    </dsp:sp>
    <dsp:sp modelId="{5F11E1C4-7FC1-4221-90E6-4137F838427B}">
      <dsp:nvSpPr>
        <dsp:cNvPr id="0" name=""/>
        <dsp:cNvSpPr/>
      </dsp:nvSpPr>
      <dsp:spPr>
        <a:xfrm>
          <a:off x="6156645" y="2642847"/>
          <a:ext cx="2263781" cy="1407640"/>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lumMod val="95000"/>
                  <a:lumOff val="5000"/>
                </a:schemeClr>
              </a:solidFill>
            </a:rPr>
            <a:t>Conciseness</a:t>
          </a:r>
          <a:r>
            <a:rPr lang="en-US" sz="2000" kern="1200" dirty="0" smtClean="0"/>
            <a:t> </a:t>
          </a:r>
          <a:endParaRPr lang="en-US" sz="2000" kern="1200" dirty="0"/>
        </a:p>
      </dsp:txBody>
      <dsp:txXfrm>
        <a:off x="6488168" y="2848991"/>
        <a:ext cx="1600735" cy="995352"/>
      </dsp:txXfrm>
    </dsp:sp>
    <dsp:sp modelId="{BCD5BD7B-1377-4335-A978-8ABB7999C0FA}">
      <dsp:nvSpPr>
        <dsp:cNvPr id="0" name=""/>
        <dsp:cNvSpPr/>
      </dsp:nvSpPr>
      <dsp:spPr>
        <a:xfrm rot="3133173">
          <a:off x="5209408" y="3477459"/>
          <a:ext cx="422786" cy="531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233974" y="3533691"/>
        <a:ext cx="295950" cy="319065"/>
      </dsp:txXfrm>
    </dsp:sp>
    <dsp:sp modelId="{AC1EA264-5D4E-4C46-A185-86EE51AACFEC}">
      <dsp:nvSpPr>
        <dsp:cNvPr id="0" name=""/>
        <dsp:cNvSpPr/>
      </dsp:nvSpPr>
      <dsp:spPr>
        <a:xfrm>
          <a:off x="5100615" y="3989606"/>
          <a:ext cx="2113248" cy="1407640"/>
        </a:xfrm>
        <a:prstGeom prst="ellipse">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lumMod val="95000"/>
                  <a:lumOff val="5000"/>
                </a:schemeClr>
              </a:solidFill>
            </a:rPr>
            <a:t>Courtesy</a:t>
          </a:r>
          <a:endParaRPr lang="en-US" sz="2000" b="1" kern="1200" dirty="0">
            <a:solidFill>
              <a:schemeClr val="tx1">
                <a:lumMod val="95000"/>
                <a:lumOff val="5000"/>
              </a:schemeClr>
            </a:solidFill>
          </a:endParaRPr>
        </a:p>
      </dsp:txBody>
      <dsp:txXfrm>
        <a:off x="5410093" y="4195750"/>
        <a:ext cx="1494292" cy="995352"/>
      </dsp:txXfrm>
    </dsp:sp>
    <dsp:sp modelId="{B9BD29C0-3501-47F7-9CC2-18C41EE1913C}">
      <dsp:nvSpPr>
        <dsp:cNvPr id="0" name=""/>
        <dsp:cNvSpPr/>
      </dsp:nvSpPr>
      <dsp:spPr>
        <a:xfrm rot="6942857">
          <a:off x="4088128" y="3512989"/>
          <a:ext cx="309067" cy="531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4154603" y="3577575"/>
        <a:ext cx="216347" cy="319065"/>
      </dsp:txXfrm>
    </dsp:sp>
    <dsp:sp modelId="{AD49780D-BBC5-4A6A-991F-1E3592353539}">
      <dsp:nvSpPr>
        <dsp:cNvPr id="0" name=""/>
        <dsp:cNvSpPr/>
      </dsp:nvSpPr>
      <dsp:spPr>
        <a:xfrm>
          <a:off x="2688457" y="4018249"/>
          <a:ext cx="2199973" cy="1407640"/>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lumMod val="95000"/>
                  <a:lumOff val="5000"/>
                </a:schemeClr>
              </a:solidFill>
            </a:rPr>
            <a:t>Clarity</a:t>
          </a:r>
          <a:endParaRPr lang="en-US" sz="2400" b="1" kern="1200" dirty="0">
            <a:solidFill>
              <a:schemeClr val="tx1">
                <a:lumMod val="95000"/>
                <a:lumOff val="5000"/>
              </a:schemeClr>
            </a:solidFill>
          </a:endParaRPr>
        </a:p>
      </dsp:txBody>
      <dsp:txXfrm>
        <a:off x="3010636" y="4224393"/>
        <a:ext cx="1555615" cy="995352"/>
      </dsp:txXfrm>
    </dsp:sp>
    <dsp:sp modelId="{F3575E9A-6C1A-4317-A34B-F0A1A46E2D52}">
      <dsp:nvSpPr>
        <dsp:cNvPr id="0" name=""/>
        <dsp:cNvSpPr/>
      </dsp:nvSpPr>
      <dsp:spPr>
        <a:xfrm rot="10254153">
          <a:off x="3392661" y="2732892"/>
          <a:ext cx="384612" cy="531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3507319" y="2830125"/>
        <a:ext cx="269228" cy="319065"/>
      </dsp:txXfrm>
    </dsp:sp>
    <dsp:sp modelId="{A0EA5375-9FFE-426D-B29F-5741D4672EE8}">
      <dsp:nvSpPr>
        <dsp:cNvPr id="0" name=""/>
        <dsp:cNvSpPr/>
      </dsp:nvSpPr>
      <dsp:spPr>
        <a:xfrm>
          <a:off x="879289" y="2537830"/>
          <a:ext cx="2377899" cy="1407640"/>
        </a:xfrm>
        <a:prstGeom prst="ellipse">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lumMod val="95000"/>
                  <a:lumOff val="5000"/>
                </a:schemeClr>
              </a:solidFill>
            </a:rPr>
            <a:t>Consistency</a:t>
          </a:r>
          <a:endParaRPr lang="en-US" sz="2400" b="1" kern="1200" dirty="0">
            <a:solidFill>
              <a:schemeClr val="tx1">
                <a:lumMod val="95000"/>
                <a:lumOff val="5000"/>
              </a:schemeClr>
            </a:solidFill>
          </a:endParaRPr>
        </a:p>
      </dsp:txBody>
      <dsp:txXfrm>
        <a:off x="1227524" y="2743974"/>
        <a:ext cx="1681429" cy="995352"/>
      </dsp:txXfrm>
    </dsp:sp>
    <dsp:sp modelId="{DE79C5A9-401A-44AC-B7FC-9C3D507C6237}">
      <dsp:nvSpPr>
        <dsp:cNvPr id="0" name=""/>
        <dsp:cNvSpPr/>
      </dsp:nvSpPr>
      <dsp:spPr>
        <a:xfrm rot="12669804">
          <a:off x="3590381" y="1984625"/>
          <a:ext cx="346931" cy="5317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3686950" y="2117909"/>
        <a:ext cx="242852" cy="319065"/>
      </dsp:txXfrm>
    </dsp:sp>
    <dsp:sp modelId="{E538BD06-FB3B-4409-ACAD-358BDBB4D2C3}">
      <dsp:nvSpPr>
        <dsp:cNvPr id="0" name=""/>
        <dsp:cNvSpPr/>
      </dsp:nvSpPr>
      <dsp:spPr>
        <a:xfrm>
          <a:off x="1314504" y="848724"/>
          <a:ext cx="2590396" cy="1407640"/>
        </a:xfrm>
        <a:prstGeom prst="ellipse">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lumMod val="95000"/>
                  <a:lumOff val="5000"/>
                </a:schemeClr>
              </a:solidFill>
            </a:rPr>
            <a:t>Concreteness</a:t>
          </a:r>
          <a:endParaRPr lang="en-US" sz="2400" b="1" kern="1200" dirty="0">
            <a:solidFill>
              <a:schemeClr val="tx1">
                <a:lumMod val="95000"/>
                <a:lumOff val="5000"/>
              </a:schemeClr>
            </a:solidFill>
          </a:endParaRPr>
        </a:p>
      </dsp:txBody>
      <dsp:txXfrm>
        <a:off x="1693859" y="1054868"/>
        <a:ext cx="1831686" cy="9953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45332-8159-46B6-855E-EFAF7F027A20}">
      <dsp:nvSpPr>
        <dsp:cNvPr id="0" name=""/>
        <dsp:cNvSpPr/>
      </dsp:nvSpPr>
      <dsp:spPr>
        <a:xfrm>
          <a:off x="3817321" y="1970250"/>
          <a:ext cx="1688786" cy="1688786"/>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US" sz="3600" kern="1200" dirty="0" smtClean="0"/>
            <a:t>4Cs</a:t>
          </a:r>
          <a:endParaRPr lang="en-US" sz="3600" kern="1200" dirty="0"/>
        </a:p>
      </dsp:txBody>
      <dsp:txXfrm>
        <a:off x="3899761" y="2052690"/>
        <a:ext cx="1523906" cy="1523906"/>
      </dsp:txXfrm>
    </dsp:sp>
    <dsp:sp modelId="{B7D7A441-140C-4FF3-BA35-B91CA1F75A30}">
      <dsp:nvSpPr>
        <dsp:cNvPr id="0" name=""/>
        <dsp:cNvSpPr/>
      </dsp:nvSpPr>
      <dsp:spPr>
        <a:xfrm rot="16200000">
          <a:off x="4242574" y="1551110"/>
          <a:ext cx="838279" cy="0"/>
        </a:xfrm>
        <a:custGeom>
          <a:avLst/>
          <a:gdLst/>
          <a:ahLst/>
          <a:cxnLst/>
          <a:rect l="0" t="0" r="0" b="0"/>
          <a:pathLst>
            <a:path>
              <a:moveTo>
                <a:pt x="0" y="0"/>
              </a:moveTo>
              <a:lnTo>
                <a:pt x="838279"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9078AB-AFD7-4FB3-B5DF-C2CE839A108D}">
      <dsp:nvSpPr>
        <dsp:cNvPr id="0" name=""/>
        <dsp:cNvSpPr/>
      </dsp:nvSpPr>
      <dsp:spPr>
        <a:xfrm>
          <a:off x="3369884" y="483"/>
          <a:ext cx="2583659" cy="1131486"/>
        </a:xfrm>
        <a:prstGeom prst="roundRect">
          <a:avLst/>
        </a:prstGeom>
        <a:gradFill rotWithShape="0">
          <a:gsLst>
            <a:gs pos="0">
              <a:schemeClr val="accent4">
                <a:hueOff val="2598923"/>
                <a:satOff val="-11992"/>
                <a:lumOff val="441"/>
                <a:alphaOff val="0"/>
                <a:lumMod val="110000"/>
                <a:satMod val="105000"/>
                <a:tint val="67000"/>
              </a:schemeClr>
            </a:gs>
            <a:gs pos="50000">
              <a:schemeClr val="accent4">
                <a:hueOff val="2598923"/>
                <a:satOff val="-11992"/>
                <a:lumOff val="441"/>
                <a:alphaOff val="0"/>
                <a:lumMod val="105000"/>
                <a:satMod val="103000"/>
                <a:tint val="73000"/>
              </a:schemeClr>
            </a:gs>
            <a:gs pos="100000">
              <a:schemeClr val="accent4">
                <a:hueOff val="2598923"/>
                <a:satOff val="-11992"/>
                <a:lumOff val="44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en-US" sz="3400" kern="1200" dirty="0" smtClean="0"/>
            <a:t>Shortness</a:t>
          </a:r>
          <a:endParaRPr lang="en-US" sz="3400" kern="1200" dirty="0"/>
        </a:p>
      </dsp:txBody>
      <dsp:txXfrm>
        <a:off x="3425119" y="55718"/>
        <a:ext cx="2473189" cy="1021016"/>
      </dsp:txXfrm>
    </dsp:sp>
    <dsp:sp modelId="{32A8BB6B-EAF2-4BB6-A675-984906B0CFE4}">
      <dsp:nvSpPr>
        <dsp:cNvPr id="0" name=""/>
        <dsp:cNvSpPr/>
      </dsp:nvSpPr>
      <dsp:spPr>
        <a:xfrm rot="11745">
          <a:off x="5506105" y="2818793"/>
          <a:ext cx="740591" cy="0"/>
        </a:xfrm>
        <a:custGeom>
          <a:avLst/>
          <a:gdLst/>
          <a:ahLst/>
          <a:cxnLst/>
          <a:rect l="0" t="0" r="0" b="0"/>
          <a:pathLst>
            <a:path>
              <a:moveTo>
                <a:pt x="0" y="0"/>
              </a:moveTo>
              <a:lnTo>
                <a:pt x="740591"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8C36C3-48B6-42FD-934B-7972D1BA47C8}">
      <dsp:nvSpPr>
        <dsp:cNvPr id="0" name=""/>
        <dsp:cNvSpPr/>
      </dsp:nvSpPr>
      <dsp:spPr>
        <a:xfrm>
          <a:off x="6246694" y="2258689"/>
          <a:ext cx="2560814" cy="1131486"/>
        </a:xfrm>
        <a:prstGeom prst="roundRect">
          <a:avLst/>
        </a:prstGeom>
        <a:gradFill rotWithShape="0">
          <a:gsLst>
            <a:gs pos="0">
              <a:schemeClr val="accent4">
                <a:hueOff val="5197846"/>
                <a:satOff val="-23984"/>
                <a:lumOff val="883"/>
                <a:alphaOff val="0"/>
                <a:lumMod val="110000"/>
                <a:satMod val="105000"/>
                <a:tint val="67000"/>
              </a:schemeClr>
            </a:gs>
            <a:gs pos="50000">
              <a:schemeClr val="accent4">
                <a:hueOff val="5197846"/>
                <a:satOff val="-23984"/>
                <a:lumOff val="883"/>
                <a:alphaOff val="0"/>
                <a:lumMod val="105000"/>
                <a:satMod val="103000"/>
                <a:tint val="73000"/>
              </a:schemeClr>
            </a:gs>
            <a:gs pos="100000">
              <a:schemeClr val="accent4">
                <a:hueOff val="5197846"/>
                <a:satOff val="-23984"/>
                <a:lumOff val="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US" sz="3600" kern="1200" dirty="0" smtClean="0"/>
            <a:t>Simplicity</a:t>
          </a:r>
          <a:r>
            <a:rPr lang="en-US" sz="2400" kern="1200" dirty="0" smtClean="0"/>
            <a:t> </a:t>
          </a:r>
          <a:endParaRPr lang="en-US" sz="2400" kern="1200" dirty="0"/>
        </a:p>
      </dsp:txBody>
      <dsp:txXfrm>
        <a:off x="6301929" y="2313924"/>
        <a:ext cx="2450344" cy="1021016"/>
      </dsp:txXfrm>
    </dsp:sp>
    <dsp:sp modelId="{DC538F01-6330-49EF-A3E0-AFDB2C1EB6BD}">
      <dsp:nvSpPr>
        <dsp:cNvPr id="0" name=""/>
        <dsp:cNvSpPr/>
      </dsp:nvSpPr>
      <dsp:spPr>
        <a:xfrm rot="5400000">
          <a:off x="4242574" y="4078176"/>
          <a:ext cx="838279" cy="0"/>
        </a:xfrm>
        <a:custGeom>
          <a:avLst/>
          <a:gdLst/>
          <a:ahLst/>
          <a:cxnLst/>
          <a:rect l="0" t="0" r="0" b="0"/>
          <a:pathLst>
            <a:path>
              <a:moveTo>
                <a:pt x="0" y="0"/>
              </a:moveTo>
              <a:lnTo>
                <a:pt x="838279"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02AFDE-E71F-463D-916C-915D18443B7A}">
      <dsp:nvSpPr>
        <dsp:cNvPr id="0" name=""/>
        <dsp:cNvSpPr/>
      </dsp:nvSpPr>
      <dsp:spPr>
        <a:xfrm>
          <a:off x="3243452" y="4497316"/>
          <a:ext cx="2836523" cy="1131486"/>
        </a:xfrm>
        <a:prstGeom prst="roundRect">
          <a:avLst/>
        </a:prstGeom>
        <a:gradFill rotWithShape="0">
          <a:gsLst>
            <a:gs pos="0">
              <a:schemeClr val="accent4">
                <a:hueOff val="7796769"/>
                <a:satOff val="-35976"/>
                <a:lumOff val="1324"/>
                <a:alphaOff val="0"/>
                <a:lumMod val="110000"/>
                <a:satMod val="105000"/>
                <a:tint val="67000"/>
              </a:schemeClr>
            </a:gs>
            <a:gs pos="50000">
              <a:schemeClr val="accent4">
                <a:hueOff val="7796769"/>
                <a:satOff val="-35976"/>
                <a:lumOff val="1324"/>
                <a:alphaOff val="0"/>
                <a:lumMod val="105000"/>
                <a:satMod val="103000"/>
                <a:tint val="73000"/>
              </a:schemeClr>
            </a:gs>
            <a:gs pos="100000">
              <a:schemeClr val="accent4">
                <a:hueOff val="7796769"/>
                <a:satOff val="-35976"/>
                <a:lumOff val="132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en-US" sz="3400" kern="1200" dirty="0" smtClean="0"/>
            <a:t>Strength </a:t>
          </a:r>
          <a:endParaRPr lang="en-US" sz="3400" kern="1200" dirty="0"/>
        </a:p>
      </dsp:txBody>
      <dsp:txXfrm>
        <a:off x="3298687" y="4552551"/>
        <a:ext cx="2726053" cy="1021016"/>
      </dsp:txXfrm>
    </dsp:sp>
    <dsp:sp modelId="{511492F3-10EB-4771-8AC7-30EBA742D112}">
      <dsp:nvSpPr>
        <dsp:cNvPr id="0" name=""/>
        <dsp:cNvSpPr/>
      </dsp:nvSpPr>
      <dsp:spPr>
        <a:xfrm rot="10800000">
          <a:off x="3061958" y="2814643"/>
          <a:ext cx="755363" cy="0"/>
        </a:xfrm>
        <a:custGeom>
          <a:avLst/>
          <a:gdLst/>
          <a:ahLst/>
          <a:cxnLst/>
          <a:rect l="0" t="0" r="0" b="0"/>
          <a:pathLst>
            <a:path>
              <a:moveTo>
                <a:pt x="0" y="0"/>
              </a:moveTo>
              <a:lnTo>
                <a:pt x="755363"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845FAD-B129-4E64-9333-FA0DDE50C4B2}">
      <dsp:nvSpPr>
        <dsp:cNvPr id="0" name=""/>
        <dsp:cNvSpPr/>
      </dsp:nvSpPr>
      <dsp:spPr>
        <a:xfrm>
          <a:off x="406234" y="2248900"/>
          <a:ext cx="2655723" cy="1131486"/>
        </a:xfrm>
        <a:prstGeom prst="roundRect">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en-US" sz="3400" kern="1200" dirty="0" smtClean="0"/>
            <a:t>Sincerity </a:t>
          </a:r>
          <a:endParaRPr lang="en-US" sz="3400" kern="1200" dirty="0"/>
        </a:p>
      </dsp:txBody>
      <dsp:txXfrm>
        <a:off x="461469" y="2304135"/>
        <a:ext cx="2545253" cy="10210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C85BF-A644-4925-A89A-1C0E6199BD66}">
      <dsp:nvSpPr>
        <dsp:cNvPr id="0" name=""/>
        <dsp:cNvSpPr/>
      </dsp:nvSpPr>
      <dsp:spPr>
        <a:xfrm>
          <a:off x="2366127" y="1616952"/>
          <a:ext cx="1294856" cy="449454"/>
        </a:xfrm>
        <a:custGeom>
          <a:avLst/>
          <a:gdLst/>
          <a:ahLst/>
          <a:cxnLst/>
          <a:rect l="0" t="0" r="0" b="0"/>
          <a:pathLst>
            <a:path>
              <a:moveTo>
                <a:pt x="0" y="0"/>
              </a:moveTo>
              <a:lnTo>
                <a:pt x="0" y="224727"/>
              </a:lnTo>
              <a:lnTo>
                <a:pt x="1294856" y="224727"/>
              </a:lnTo>
              <a:lnTo>
                <a:pt x="1294856" y="449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60E6BC-14C6-4B05-A95E-A464CFB208E3}">
      <dsp:nvSpPr>
        <dsp:cNvPr id="0" name=""/>
        <dsp:cNvSpPr/>
      </dsp:nvSpPr>
      <dsp:spPr>
        <a:xfrm>
          <a:off x="1071270" y="1616952"/>
          <a:ext cx="1294856" cy="449454"/>
        </a:xfrm>
        <a:custGeom>
          <a:avLst/>
          <a:gdLst/>
          <a:ahLst/>
          <a:cxnLst/>
          <a:rect l="0" t="0" r="0" b="0"/>
          <a:pathLst>
            <a:path>
              <a:moveTo>
                <a:pt x="1294856" y="0"/>
              </a:moveTo>
              <a:lnTo>
                <a:pt x="1294856" y="224727"/>
              </a:lnTo>
              <a:lnTo>
                <a:pt x="0" y="224727"/>
              </a:lnTo>
              <a:lnTo>
                <a:pt x="0" y="4494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B20C85-C122-4790-BE33-39D351F31D09}">
      <dsp:nvSpPr>
        <dsp:cNvPr id="0" name=""/>
        <dsp:cNvSpPr/>
      </dsp:nvSpPr>
      <dsp:spPr>
        <a:xfrm>
          <a:off x="575030" y="546823"/>
          <a:ext cx="3582194" cy="107012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Based on organization structure</a:t>
          </a:r>
          <a:endParaRPr lang="en-US" sz="2800" kern="1200" dirty="0"/>
        </a:p>
      </dsp:txBody>
      <dsp:txXfrm>
        <a:off x="575030" y="546823"/>
        <a:ext cx="3582194" cy="1070129"/>
      </dsp:txXfrm>
    </dsp:sp>
    <dsp:sp modelId="{3CC4508E-C6FD-4CDB-A7CC-459E5F407A02}">
      <dsp:nvSpPr>
        <dsp:cNvPr id="0" name=""/>
        <dsp:cNvSpPr/>
      </dsp:nvSpPr>
      <dsp:spPr>
        <a:xfrm>
          <a:off x="1140" y="2066407"/>
          <a:ext cx="2140259" cy="107012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Formal</a:t>
          </a:r>
          <a:r>
            <a:rPr lang="en-US" sz="4000" kern="1200" dirty="0" smtClean="0"/>
            <a:t> </a:t>
          </a:r>
          <a:endParaRPr lang="en-US" sz="4000" kern="1200" dirty="0"/>
        </a:p>
      </dsp:txBody>
      <dsp:txXfrm>
        <a:off x="1140" y="2066407"/>
        <a:ext cx="2140259" cy="1070129"/>
      </dsp:txXfrm>
    </dsp:sp>
    <dsp:sp modelId="{58DCC73B-9C7B-4748-A3FB-60D8A3F2A8E1}">
      <dsp:nvSpPr>
        <dsp:cNvPr id="0" name=""/>
        <dsp:cNvSpPr/>
      </dsp:nvSpPr>
      <dsp:spPr>
        <a:xfrm>
          <a:off x="2590854" y="2066407"/>
          <a:ext cx="2140259" cy="107012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Informal </a:t>
          </a:r>
          <a:endParaRPr lang="en-US" sz="3600" kern="1200" dirty="0"/>
        </a:p>
      </dsp:txBody>
      <dsp:txXfrm>
        <a:off x="2590854" y="2066407"/>
        <a:ext cx="2140259" cy="10701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83F24-FE54-4919-B824-B873F80479D9}">
      <dsp:nvSpPr>
        <dsp:cNvPr id="0" name=""/>
        <dsp:cNvSpPr/>
      </dsp:nvSpPr>
      <dsp:spPr>
        <a:xfrm>
          <a:off x="4378751" y="1119144"/>
          <a:ext cx="3359016" cy="366490"/>
        </a:xfrm>
        <a:custGeom>
          <a:avLst/>
          <a:gdLst/>
          <a:ahLst/>
          <a:cxnLst/>
          <a:rect l="0" t="0" r="0" b="0"/>
          <a:pathLst>
            <a:path>
              <a:moveTo>
                <a:pt x="0" y="0"/>
              </a:moveTo>
              <a:lnTo>
                <a:pt x="0" y="183245"/>
              </a:lnTo>
              <a:lnTo>
                <a:pt x="3359016" y="183245"/>
              </a:lnTo>
              <a:lnTo>
                <a:pt x="3359016" y="3664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5BD75F-5967-403C-902F-5A5174AF89E9}">
      <dsp:nvSpPr>
        <dsp:cNvPr id="0" name=""/>
        <dsp:cNvSpPr/>
      </dsp:nvSpPr>
      <dsp:spPr>
        <a:xfrm>
          <a:off x="4378751" y="1119144"/>
          <a:ext cx="913791" cy="366490"/>
        </a:xfrm>
        <a:custGeom>
          <a:avLst/>
          <a:gdLst/>
          <a:ahLst/>
          <a:cxnLst/>
          <a:rect l="0" t="0" r="0" b="0"/>
          <a:pathLst>
            <a:path>
              <a:moveTo>
                <a:pt x="0" y="0"/>
              </a:moveTo>
              <a:lnTo>
                <a:pt x="0" y="183245"/>
              </a:lnTo>
              <a:lnTo>
                <a:pt x="913791" y="183245"/>
              </a:lnTo>
              <a:lnTo>
                <a:pt x="913791" y="3664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2C85BF-A644-4925-A89A-1C0E6199BD66}">
      <dsp:nvSpPr>
        <dsp:cNvPr id="0" name=""/>
        <dsp:cNvSpPr/>
      </dsp:nvSpPr>
      <dsp:spPr>
        <a:xfrm>
          <a:off x="2989367" y="1119144"/>
          <a:ext cx="1389383" cy="366490"/>
        </a:xfrm>
        <a:custGeom>
          <a:avLst/>
          <a:gdLst/>
          <a:ahLst/>
          <a:cxnLst/>
          <a:rect l="0" t="0" r="0" b="0"/>
          <a:pathLst>
            <a:path>
              <a:moveTo>
                <a:pt x="1389383" y="0"/>
              </a:moveTo>
              <a:lnTo>
                <a:pt x="1389383" y="183245"/>
              </a:lnTo>
              <a:lnTo>
                <a:pt x="0" y="183245"/>
              </a:lnTo>
              <a:lnTo>
                <a:pt x="0" y="3664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60E6BC-14C6-4B05-A95E-A464CFB208E3}">
      <dsp:nvSpPr>
        <dsp:cNvPr id="0" name=""/>
        <dsp:cNvSpPr/>
      </dsp:nvSpPr>
      <dsp:spPr>
        <a:xfrm>
          <a:off x="877684" y="1119144"/>
          <a:ext cx="3501066" cy="366490"/>
        </a:xfrm>
        <a:custGeom>
          <a:avLst/>
          <a:gdLst/>
          <a:ahLst/>
          <a:cxnLst/>
          <a:rect l="0" t="0" r="0" b="0"/>
          <a:pathLst>
            <a:path>
              <a:moveTo>
                <a:pt x="3501066" y="0"/>
              </a:moveTo>
              <a:lnTo>
                <a:pt x="3501066" y="183245"/>
              </a:lnTo>
              <a:lnTo>
                <a:pt x="0" y="183245"/>
              </a:lnTo>
              <a:lnTo>
                <a:pt x="0" y="3664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B20C85-C122-4790-BE33-39D351F31D09}">
      <dsp:nvSpPr>
        <dsp:cNvPr id="0" name=""/>
        <dsp:cNvSpPr/>
      </dsp:nvSpPr>
      <dsp:spPr>
        <a:xfrm>
          <a:off x="2154170" y="246547"/>
          <a:ext cx="4449160" cy="87259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Based on channel </a:t>
          </a:r>
          <a:endParaRPr lang="en-US" sz="3600" kern="1200" dirty="0"/>
        </a:p>
      </dsp:txBody>
      <dsp:txXfrm>
        <a:off x="2154170" y="246547"/>
        <a:ext cx="4449160" cy="872596"/>
      </dsp:txXfrm>
    </dsp:sp>
    <dsp:sp modelId="{3CC4508E-C6FD-4CDB-A7CC-459E5F407A02}">
      <dsp:nvSpPr>
        <dsp:cNvPr id="0" name=""/>
        <dsp:cNvSpPr/>
      </dsp:nvSpPr>
      <dsp:spPr>
        <a:xfrm>
          <a:off x="5087" y="1485634"/>
          <a:ext cx="1745193" cy="87259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Upward </a:t>
          </a:r>
          <a:endParaRPr lang="en-US" sz="3200" kern="1200" dirty="0"/>
        </a:p>
      </dsp:txBody>
      <dsp:txXfrm>
        <a:off x="5087" y="1485634"/>
        <a:ext cx="1745193" cy="872596"/>
      </dsp:txXfrm>
    </dsp:sp>
    <dsp:sp modelId="{58DCC73B-9C7B-4748-A3FB-60D8A3F2A8E1}">
      <dsp:nvSpPr>
        <dsp:cNvPr id="0" name=""/>
        <dsp:cNvSpPr/>
      </dsp:nvSpPr>
      <dsp:spPr>
        <a:xfrm>
          <a:off x="2116771" y="1485634"/>
          <a:ext cx="1745193" cy="87259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Downward</a:t>
          </a:r>
          <a:r>
            <a:rPr lang="en-US" sz="2000" kern="1200" dirty="0" smtClean="0"/>
            <a:t> </a:t>
          </a:r>
          <a:endParaRPr lang="en-US" sz="2000" kern="1200" dirty="0"/>
        </a:p>
      </dsp:txBody>
      <dsp:txXfrm>
        <a:off x="2116771" y="1485634"/>
        <a:ext cx="1745193" cy="872596"/>
      </dsp:txXfrm>
    </dsp:sp>
    <dsp:sp modelId="{BC15027D-ED4D-42FC-A7CA-F3077F1708A7}">
      <dsp:nvSpPr>
        <dsp:cNvPr id="0" name=""/>
        <dsp:cNvSpPr/>
      </dsp:nvSpPr>
      <dsp:spPr>
        <a:xfrm>
          <a:off x="4228454" y="1485634"/>
          <a:ext cx="2128175" cy="172745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Lateral</a:t>
          </a:r>
        </a:p>
        <a:p>
          <a:pPr lvl="0" algn="ctr" defTabSz="1244600">
            <a:lnSpc>
              <a:spcPct val="90000"/>
            </a:lnSpc>
            <a:spcBef>
              <a:spcPct val="0"/>
            </a:spcBef>
            <a:spcAft>
              <a:spcPct val="35000"/>
            </a:spcAft>
          </a:pPr>
          <a:r>
            <a:rPr lang="en-US" sz="2800" kern="1200" dirty="0" smtClean="0"/>
            <a:t>or</a:t>
          </a:r>
        </a:p>
        <a:p>
          <a:pPr lvl="0" algn="ctr" defTabSz="1244600">
            <a:lnSpc>
              <a:spcPct val="90000"/>
            </a:lnSpc>
            <a:spcBef>
              <a:spcPct val="0"/>
            </a:spcBef>
            <a:spcAft>
              <a:spcPct val="35000"/>
            </a:spcAft>
          </a:pPr>
          <a:r>
            <a:rPr lang="en-US" sz="2800" kern="1200" dirty="0" smtClean="0"/>
            <a:t>Horizontal</a:t>
          </a:r>
          <a:endParaRPr lang="en-US" sz="2800" kern="1200" dirty="0"/>
        </a:p>
      </dsp:txBody>
      <dsp:txXfrm>
        <a:off x="4228454" y="1485634"/>
        <a:ext cx="2128175" cy="1727453"/>
      </dsp:txXfrm>
    </dsp:sp>
    <dsp:sp modelId="{26B13854-9205-4512-B896-A8A4116D8602}">
      <dsp:nvSpPr>
        <dsp:cNvPr id="0" name=""/>
        <dsp:cNvSpPr/>
      </dsp:nvSpPr>
      <dsp:spPr>
        <a:xfrm>
          <a:off x="6723121" y="1485634"/>
          <a:ext cx="2029293" cy="154706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Diagonal</a:t>
          </a:r>
        </a:p>
        <a:p>
          <a:pPr lvl="0" algn="ctr" defTabSz="1244600">
            <a:lnSpc>
              <a:spcPct val="90000"/>
            </a:lnSpc>
            <a:spcBef>
              <a:spcPct val="0"/>
            </a:spcBef>
            <a:spcAft>
              <a:spcPct val="35000"/>
            </a:spcAft>
          </a:pPr>
          <a:r>
            <a:rPr lang="en-US" sz="2400" kern="1200" dirty="0" smtClean="0"/>
            <a:t>Or</a:t>
          </a:r>
        </a:p>
        <a:p>
          <a:pPr lvl="0" algn="ctr" defTabSz="1244600">
            <a:lnSpc>
              <a:spcPct val="90000"/>
            </a:lnSpc>
            <a:spcBef>
              <a:spcPct val="0"/>
            </a:spcBef>
            <a:spcAft>
              <a:spcPct val="35000"/>
            </a:spcAft>
          </a:pPr>
          <a:r>
            <a:rPr lang="en-US" sz="2800" kern="1200" dirty="0" smtClean="0"/>
            <a:t>Spiral</a:t>
          </a:r>
          <a:endParaRPr lang="en-US" sz="2800" kern="1200" dirty="0"/>
        </a:p>
      </dsp:txBody>
      <dsp:txXfrm>
        <a:off x="6723121" y="1485634"/>
        <a:ext cx="2029293" cy="154706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85B51C-FA42-4CF0-92E1-C456F539D1B5}" type="datetimeFigureOut">
              <a:rPr lang="en-US" smtClean="0"/>
              <a:pPr/>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3539318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85B51C-FA42-4CF0-92E1-C456F539D1B5}" type="datetimeFigureOut">
              <a:rPr lang="en-US" smtClean="0"/>
              <a:pPr/>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3733262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85B51C-FA42-4CF0-92E1-C456F539D1B5}" type="datetimeFigureOut">
              <a:rPr lang="en-US" smtClean="0"/>
              <a:pPr/>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3383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85B51C-FA42-4CF0-92E1-C456F539D1B5}" type="datetimeFigureOut">
              <a:rPr lang="en-US" smtClean="0"/>
              <a:pPr/>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80501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85B51C-FA42-4CF0-92E1-C456F539D1B5}" type="datetimeFigureOut">
              <a:rPr lang="en-US" smtClean="0"/>
              <a:pPr/>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1433102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85B51C-FA42-4CF0-92E1-C456F539D1B5}" type="datetimeFigureOut">
              <a:rPr lang="en-US" smtClean="0"/>
              <a:pPr/>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39685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85B51C-FA42-4CF0-92E1-C456F539D1B5}" type="datetimeFigureOut">
              <a:rPr lang="en-US" smtClean="0"/>
              <a:pPr/>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121629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85B51C-FA42-4CF0-92E1-C456F539D1B5}" type="datetimeFigureOut">
              <a:rPr lang="en-US" smtClean="0"/>
              <a:pPr/>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69012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5B51C-FA42-4CF0-92E1-C456F539D1B5}" type="datetimeFigureOut">
              <a:rPr lang="en-US" smtClean="0"/>
              <a:pPr/>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232450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85B51C-FA42-4CF0-92E1-C456F539D1B5}" type="datetimeFigureOut">
              <a:rPr lang="en-US" smtClean="0"/>
              <a:pPr/>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4259330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85B51C-FA42-4CF0-92E1-C456F539D1B5}" type="datetimeFigureOut">
              <a:rPr lang="en-US" smtClean="0"/>
              <a:pPr/>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393433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5B51C-FA42-4CF0-92E1-C456F539D1B5}" type="datetimeFigureOut">
              <a:rPr lang="en-US" smtClean="0"/>
              <a:pPr/>
              <a:t>10/3/2022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D8316-99B9-4198-8BBE-F43D7004372A}" type="slidenum">
              <a:rPr lang="en-US" smtClean="0"/>
              <a:pPr/>
              <a:t>‹#›</a:t>
            </a:fld>
            <a:endParaRPr lang="en-US"/>
          </a:p>
        </p:txBody>
      </p:sp>
    </p:spTree>
    <p:extLst>
      <p:ext uri="{BB962C8B-B14F-4D97-AF65-F5344CB8AC3E}">
        <p14:creationId xmlns:p14="http://schemas.microsoft.com/office/powerpoint/2010/main" xmlns="" val="63587260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2280" y="1857079"/>
            <a:ext cx="8647715" cy="1046376"/>
          </a:xfrm>
        </p:spPr>
        <p:txBody>
          <a:bodyPr>
            <a:normAutofit/>
          </a:bodyPr>
          <a:lstStyle/>
          <a:p>
            <a:r>
              <a:rPr lang="en-US" sz="4800" b="1" dirty="0" smtClean="0"/>
              <a:t>Effective Technical Communication</a:t>
            </a:r>
            <a:endParaRPr lang="en-US" sz="4800" b="1" dirty="0"/>
          </a:p>
        </p:txBody>
      </p:sp>
      <p:sp>
        <p:nvSpPr>
          <p:cNvPr id="3" name="Subtitle 2"/>
          <p:cNvSpPr>
            <a:spLocks noGrp="1"/>
          </p:cNvSpPr>
          <p:nvPr>
            <p:ph type="subTitle" idx="1"/>
          </p:nvPr>
        </p:nvSpPr>
        <p:spPr>
          <a:xfrm>
            <a:off x="2136742" y="4648413"/>
            <a:ext cx="9144000" cy="1655762"/>
          </a:xfrm>
        </p:spPr>
        <p:txBody>
          <a:bodyPr>
            <a:noAutofit/>
          </a:bodyPr>
          <a:lstStyle/>
          <a:p>
            <a:pPr algn="r"/>
            <a:r>
              <a:rPr lang="en-US" sz="3200" dirty="0" smtClean="0"/>
              <a:t>Dr. </a:t>
            </a:r>
            <a:r>
              <a:rPr lang="en-US" sz="3200" smtClean="0"/>
              <a:t>Ankit </a:t>
            </a:r>
            <a:r>
              <a:rPr lang="en-US" sz="3200" smtClean="0"/>
              <a:t>Trivedi</a:t>
            </a:r>
            <a:endParaRPr lang="en-US" sz="3200" dirty="0" smtClean="0"/>
          </a:p>
        </p:txBody>
      </p:sp>
    </p:spTree>
    <p:extLst>
      <p:ext uri="{BB962C8B-B14F-4D97-AF65-F5344CB8AC3E}">
        <p14:creationId xmlns:p14="http://schemas.microsoft.com/office/powerpoint/2010/main" xmlns="" val="2466346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7389"/>
            <a:ext cx="9144000" cy="593315"/>
          </a:xfrm>
        </p:spPr>
        <p:txBody>
          <a:bodyPr>
            <a:noAutofit/>
          </a:bodyPr>
          <a:lstStyle/>
          <a:p>
            <a:r>
              <a:rPr lang="en-US" sz="4400" b="1" dirty="0" smtClean="0"/>
              <a:t>Types of Communicatio</a:t>
            </a:r>
            <a:r>
              <a:rPr lang="en-US" sz="4400" b="1" dirty="0"/>
              <a:t>n</a:t>
            </a:r>
          </a:p>
        </p:txBody>
      </p:sp>
      <p:sp>
        <p:nvSpPr>
          <p:cNvPr id="3" name="Subtitle 2"/>
          <p:cNvSpPr>
            <a:spLocks noGrp="1"/>
          </p:cNvSpPr>
          <p:nvPr>
            <p:ph type="subTitle" idx="1"/>
          </p:nvPr>
        </p:nvSpPr>
        <p:spPr>
          <a:xfrm>
            <a:off x="443061" y="1009666"/>
            <a:ext cx="11199042" cy="5419413"/>
          </a:xfrm>
        </p:spPr>
        <p:txBody>
          <a:bodyPr/>
          <a:lstStyle/>
          <a:p>
            <a:pPr marL="342900" indent="-342900" algn="l">
              <a:buFont typeface="Arial" panose="020B0604020202020204" pitchFamily="34" charset="0"/>
              <a:buChar char="•"/>
            </a:pPr>
            <a:r>
              <a:rPr lang="en-US" sz="2800" b="1" dirty="0" smtClean="0"/>
              <a:t>Means of Communication are broadly of two types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r>
              <a:rPr lang="en-US" sz="2800" b="1" dirty="0" smtClean="0"/>
              <a:t>Types </a:t>
            </a:r>
            <a:r>
              <a:rPr lang="en-US" sz="2800" b="1" dirty="0"/>
              <a:t>of </a:t>
            </a:r>
            <a:r>
              <a:rPr lang="en-US" sz="2800" b="1" dirty="0" smtClean="0"/>
              <a:t>communication based on number of receivers addressed</a:t>
            </a:r>
            <a:endParaRPr lang="en-US" sz="2800" b="1" dirty="0"/>
          </a:p>
        </p:txBody>
      </p:sp>
      <p:cxnSp>
        <p:nvCxnSpPr>
          <p:cNvPr id="5" name="Straight Arrow Connector 4"/>
          <p:cNvCxnSpPr/>
          <p:nvPr/>
        </p:nvCxnSpPr>
        <p:spPr>
          <a:xfrm flipH="1">
            <a:off x="4015819" y="1480008"/>
            <a:ext cx="829558" cy="3676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230305" y="1406166"/>
            <a:ext cx="865695" cy="32736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766767" y="1932497"/>
            <a:ext cx="2498104" cy="7521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Verbal </a:t>
            </a:r>
            <a:endParaRPr lang="en-US" sz="2800" dirty="0"/>
          </a:p>
        </p:txBody>
      </p:sp>
      <p:sp>
        <p:nvSpPr>
          <p:cNvPr id="9" name="Rectangle 8"/>
          <p:cNvSpPr/>
          <p:nvPr/>
        </p:nvSpPr>
        <p:spPr>
          <a:xfrm>
            <a:off x="6182412" y="1569850"/>
            <a:ext cx="2812330" cy="952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Non- Verbal</a:t>
            </a:r>
            <a:endParaRPr lang="en-US" sz="3600" dirty="0"/>
          </a:p>
        </p:txBody>
      </p:sp>
      <p:cxnSp>
        <p:nvCxnSpPr>
          <p:cNvPr id="12" name="Straight Connector 11"/>
          <p:cNvCxnSpPr/>
          <p:nvPr/>
        </p:nvCxnSpPr>
        <p:spPr>
          <a:xfrm>
            <a:off x="5283724" y="3759577"/>
            <a:ext cx="0" cy="2733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04767" y="4032955"/>
            <a:ext cx="7676560" cy="5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04767" y="4016816"/>
            <a:ext cx="0" cy="4336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845376" y="4054915"/>
            <a:ext cx="0" cy="4336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288491" y="4006392"/>
            <a:ext cx="0" cy="4336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9662475" y="4038393"/>
            <a:ext cx="0" cy="3922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875909" y="4653228"/>
            <a:ext cx="2278142" cy="1036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Intrapersonal</a:t>
            </a:r>
          </a:p>
          <a:p>
            <a:pPr algn="ctr"/>
            <a:r>
              <a:rPr lang="en-US" sz="2400" b="1" dirty="0"/>
              <a:t>C</a:t>
            </a:r>
            <a:r>
              <a:rPr lang="en-US" sz="2400" b="1" dirty="0" smtClean="0"/>
              <a:t>ommunication</a:t>
            </a:r>
            <a:endParaRPr lang="en-US" sz="2400" b="1" dirty="0"/>
          </a:p>
        </p:txBody>
      </p:sp>
      <p:sp>
        <p:nvSpPr>
          <p:cNvPr id="27" name="Rectangle 26"/>
          <p:cNvSpPr/>
          <p:nvPr/>
        </p:nvSpPr>
        <p:spPr>
          <a:xfrm>
            <a:off x="3586898" y="4628085"/>
            <a:ext cx="2191732" cy="1109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Intrapersonal</a:t>
            </a:r>
          </a:p>
          <a:p>
            <a:pPr algn="ctr"/>
            <a:r>
              <a:rPr lang="en-US" sz="2400" b="1" dirty="0"/>
              <a:t>Communication</a:t>
            </a:r>
          </a:p>
        </p:txBody>
      </p:sp>
      <p:sp>
        <p:nvSpPr>
          <p:cNvPr id="28" name="Rectangle 27"/>
          <p:cNvSpPr/>
          <p:nvPr/>
        </p:nvSpPr>
        <p:spPr>
          <a:xfrm>
            <a:off x="6182412" y="4488548"/>
            <a:ext cx="2384982" cy="1289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Group Communication </a:t>
            </a:r>
            <a:endParaRPr lang="en-US" sz="2400" b="1" dirty="0"/>
          </a:p>
        </p:txBody>
      </p:sp>
      <p:sp>
        <p:nvSpPr>
          <p:cNvPr id="29" name="Rectangle 28"/>
          <p:cNvSpPr/>
          <p:nvPr/>
        </p:nvSpPr>
        <p:spPr>
          <a:xfrm>
            <a:off x="9128290" y="4450449"/>
            <a:ext cx="2264003" cy="12904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Mass</a:t>
            </a:r>
          </a:p>
          <a:p>
            <a:pPr algn="ctr"/>
            <a:r>
              <a:rPr lang="en-US" sz="2400" b="1" dirty="0" smtClean="0"/>
              <a:t>Communication </a:t>
            </a:r>
            <a:endParaRPr lang="en-US" sz="2400" b="1" dirty="0"/>
          </a:p>
        </p:txBody>
      </p:sp>
    </p:spTree>
    <p:extLst>
      <p:ext uri="{BB962C8B-B14F-4D97-AF65-F5344CB8AC3E}">
        <p14:creationId xmlns:p14="http://schemas.microsoft.com/office/powerpoint/2010/main" xmlns="" val="3220888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xmlns="" val="4006645663"/>
              </p:ext>
            </p:extLst>
          </p:nvPr>
        </p:nvGraphicFramePr>
        <p:xfrm>
          <a:off x="197964" y="1086603"/>
          <a:ext cx="4732255" cy="368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7"/>
          <p:cNvSpPr>
            <a:spLocks noGrp="1"/>
          </p:cNvSpPr>
          <p:nvPr>
            <p:ph type="title"/>
          </p:nvPr>
        </p:nvSpPr>
        <p:spPr>
          <a:xfrm>
            <a:off x="932468" y="263950"/>
            <a:ext cx="10515600" cy="822652"/>
          </a:xfrm>
        </p:spPr>
        <p:txBody>
          <a:bodyPr/>
          <a:lstStyle/>
          <a:p>
            <a:r>
              <a:rPr lang="en-US" b="1" dirty="0" smtClean="0"/>
              <a:t>Communication Network in an Organization </a:t>
            </a:r>
            <a:endParaRPr lang="en-US" b="1" dirty="0"/>
          </a:p>
        </p:txBody>
      </p:sp>
      <p:graphicFrame>
        <p:nvGraphicFramePr>
          <p:cNvPr id="9" name="Diagram 8"/>
          <p:cNvGraphicFramePr/>
          <p:nvPr>
            <p:extLst>
              <p:ext uri="{D42A27DB-BD31-4B8C-83A1-F6EECF244321}">
                <p14:modId xmlns:p14="http://schemas.microsoft.com/office/powerpoint/2010/main" xmlns="" val="4279425630"/>
              </p:ext>
            </p:extLst>
          </p:nvPr>
        </p:nvGraphicFramePr>
        <p:xfrm>
          <a:off x="3318234" y="3327663"/>
          <a:ext cx="8757502" cy="345963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TextBox 1"/>
          <p:cNvSpPr txBox="1"/>
          <p:nvPr/>
        </p:nvSpPr>
        <p:spPr>
          <a:xfrm>
            <a:off x="6740165" y="1234911"/>
            <a:ext cx="4609707" cy="1477328"/>
          </a:xfrm>
          <a:prstGeom prst="rect">
            <a:avLst/>
          </a:prstGeom>
          <a:noFill/>
        </p:spPr>
        <p:txBody>
          <a:bodyPr wrap="square" rtlCol="0">
            <a:spAutoFit/>
          </a:bodyPr>
          <a:lstStyle/>
          <a:p>
            <a:r>
              <a:rPr lang="en-US" dirty="0" smtClean="0"/>
              <a:t>NOTE: Verbal and non-verbal communication come in an organization also but it will be the last classification. First two will be based on organization structure and based on channel. These are primary classification.</a:t>
            </a:r>
            <a:endParaRPr lang="en-US" dirty="0"/>
          </a:p>
        </p:txBody>
      </p:sp>
    </p:spTree>
    <p:extLst>
      <p:ext uri="{BB962C8B-B14F-4D97-AF65-F5344CB8AC3E}">
        <p14:creationId xmlns:p14="http://schemas.microsoft.com/office/powerpoint/2010/main" xmlns="" val="1784192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Algerian" panose="04020705040A02060702" pitchFamily="82" charset="0"/>
              </a:rPr>
              <a:t>Levels of Communication</a:t>
            </a:r>
            <a:endParaRPr lang="en-US" sz="3600" b="1"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err="1" smtClean="0"/>
              <a:t>Extrapersonal</a:t>
            </a:r>
            <a:r>
              <a:rPr lang="en-US" dirty="0" smtClean="0"/>
              <a:t> Communication</a:t>
            </a:r>
            <a:r>
              <a:rPr lang="en-US" dirty="0" smtClean="0">
                <a:solidFill>
                  <a:srgbClr val="000099"/>
                </a:solidFill>
              </a:rPr>
              <a:t> : Communication between human being and non-human entities is </a:t>
            </a:r>
            <a:r>
              <a:rPr lang="en-US" dirty="0" err="1" smtClean="0">
                <a:solidFill>
                  <a:srgbClr val="000099"/>
                </a:solidFill>
              </a:rPr>
              <a:t>extrapersonal</a:t>
            </a:r>
            <a:r>
              <a:rPr lang="en-US" dirty="0" smtClean="0">
                <a:solidFill>
                  <a:srgbClr val="000099"/>
                </a:solidFill>
              </a:rPr>
              <a:t>.</a:t>
            </a:r>
          </a:p>
          <a:p>
            <a:pPr marL="514350" indent="-514350">
              <a:buAutoNum type="arabicPeriod"/>
            </a:pPr>
            <a:r>
              <a:rPr lang="en-US" dirty="0" smtClean="0"/>
              <a:t>Intrapersonal Communication</a:t>
            </a:r>
            <a:r>
              <a:rPr lang="en-US" dirty="0" smtClean="0">
                <a:solidFill>
                  <a:srgbClr val="000099"/>
                </a:solidFill>
              </a:rPr>
              <a:t> : Intrapersonal communication takes place within individual. </a:t>
            </a:r>
          </a:p>
          <a:p>
            <a:pPr marL="514350" indent="-514350">
              <a:buAutoNum type="arabicPeriod"/>
            </a:pPr>
            <a:r>
              <a:rPr lang="en-US" dirty="0" err="1" smtClean="0"/>
              <a:t>Interpersonl</a:t>
            </a:r>
            <a:r>
              <a:rPr lang="en-US" dirty="0" smtClean="0"/>
              <a:t> Communication</a:t>
            </a:r>
            <a:r>
              <a:rPr lang="en-US" dirty="0" smtClean="0">
                <a:solidFill>
                  <a:srgbClr val="000099"/>
                </a:solidFill>
              </a:rPr>
              <a:t> : Communication at this level refers to the sharing of information among people.</a:t>
            </a:r>
          </a:p>
          <a:p>
            <a:pPr marL="514350" indent="-514350">
              <a:buAutoNum type="arabicPeriod"/>
            </a:pPr>
            <a:r>
              <a:rPr lang="en-US" dirty="0" smtClean="0"/>
              <a:t>Organizational Communication</a:t>
            </a:r>
            <a:r>
              <a:rPr lang="en-US" dirty="0" smtClean="0">
                <a:solidFill>
                  <a:srgbClr val="000099"/>
                </a:solidFill>
              </a:rPr>
              <a:t> : Communication is an organization takes place at different hierarchical levels. </a:t>
            </a:r>
            <a:endParaRPr lang="en-US" dirty="0" smtClean="0"/>
          </a:p>
          <a:p>
            <a:pPr marL="514350" indent="-514350">
              <a:buAutoNum type="arabicPeriod"/>
            </a:pPr>
            <a:r>
              <a:rPr lang="en-US" dirty="0" smtClean="0"/>
              <a:t>Mass Communication</a:t>
            </a:r>
            <a:r>
              <a:rPr lang="en-US" dirty="0" smtClean="0">
                <a:solidFill>
                  <a:srgbClr val="000099"/>
                </a:solidFill>
              </a:rPr>
              <a:t>: Mass communication is meant for large audiences and requires a medium to transmit information.</a:t>
            </a:r>
          </a:p>
          <a:p>
            <a:endParaRPr lang="en-US" dirty="0">
              <a:solidFill>
                <a:srgbClr val="000099"/>
              </a:solidFill>
            </a:endParaRPr>
          </a:p>
        </p:txBody>
      </p:sp>
    </p:spTree>
    <p:extLst>
      <p:ext uri="{BB962C8B-B14F-4D97-AF65-F5344CB8AC3E}">
        <p14:creationId xmlns:p14="http://schemas.microsoft.com/office/powerpoint/2010/main" xmlns="" val="175851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Flow of Communication </a:t>
            </a:r>
            <a:endParaRPr lang="en-US" b="1" i="1" dirty="0"/>
          </a:p>
        </p:txBody>
      </p:sp>
      <p:pic>
        <p:nvPicPr>
          <p:cNvPr id="4" name="Content Placeholder 3" descr="Reading: Communication Channels | Introduction to Business"/>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912094" y="1825625"/>
            <a:ext cx="6367811" cy="4351338"/>
          </a:xfrm>
        </p:spPr>
      </p:pic>
    </p:spTree>
    <p:extLst>
      <p:ext uri="{BB962C8B-B14F-4D97-AF65-F5344CB8AC3E}">
        <p14:creationId xmlns:p14="http://schemas.microsoft.com/office/powerpoint/2010/main" xmlns="" val="1387150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Downward  Communication :</a:t>
            </a:r>
            <a:endParaRPr lang="en-US" b="1" dirty="0"/>
          </a:p>
        </p:txBody>
      </p:sp>
      <p:pic>
        <p:nvPicPr>
          <p:cNvPr id="4" name="Content Placeholder 3" descr="Writing the Right Message | Business Communication Skills for Managers"/>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28124" y="1816768"/>
            <a:ext cx="3702455" cy="3068053"/>
          </a:xfrm>
        </p:spPr>
      </p:pic>
      <p:pic>
        <p:nvPicPr>
          <p:cNvPr id="5" name="Picture 4" descr="Management and Communication | Boundless Management"/>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434441" y="1652981"/>
            <a:ext cx="6330969" cy="3549316"/>
          </a:xfrm>
          <a:prstGeom prst="rect">
            <a:avLst/>
          </a:prstGeom>
        </p:spPr>
      </p:pic>
    </p:spTree>
    <p:extLst>
      <p:ext uri="{BB962C8B-B14F-4D97-AF65-F5344CB8AC3E}">
        <p14:creationId xmlns:p14="http://schemas.microsoft.com/office/powerpoint/2010/main" xmlns="" val="2905434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Horizontal Communication:</a:t>
            </a:r>
            <a:endParaRPr lang="en-US" b="1" dirty="0"/>
          </a:p>
        </p:txBody>
      </p:sp>
      <p:pic>
        <p:nvPicPr>
          <p:cNvPr id="4" name="Content Placeholder 3" descr="Writing the Right Message | Business Communication Skills for Managers"/>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041240" y="2382253"/>
            <a:ext cx="7949643" cy="3524685"/>
          </a:xfrm>
        </p:spPr>
      </p:pic>
    </p:spTree>
    <p:extLst>
      <p:ext uri="{BB962C8B-B14F-4D97-AF65-F5344CB8AC3E}">
        <p14:creationId xmlns:p14="http://schemas.microsoft.com/office/powerpoint/2010/main" xmlns="" val="1662495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Diagonal Communication</a:t>
            </a:r>
            <a:endParaRPr lang="en-US" b="1" dirty="0"/>
          </a:p>
        </p:txBody>
      </p:sp>
      <p:pic>
        <p:nvPicPr>
          <p:cNvPr id="4" name="Content Placeholder 3" descr="Communication Channels, Flows, Networks | Introduction to Business ..."/>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05326" y="1825625"/>
            <a:ext cx="4788569" cy="3552491"/>
          </a:xfrm>
        </p:spPr>
      </p:pic>
      <p:pic>
        <p:nvPicPr>
          <p:cNvPr id="5" name="Picture 4" descr="Diagonal Communication in the Workplace | Ifioque.com"/>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662862" y="1825625"/>
            <a:ext cx="5690938" cy="2827422"/>
          </a:xfrm>
          <a:prstGeom prst="rect">
            <a:avLst/>
          </a:prstGeom>
        </p:spPr>
      </p:pic>
    </p:spTree>
    <p:extLst>
      <p:ext uri="{BB962C8B-B14F-4D97-AF65-F5344CB8AC3E}">
        <p14:creationId xmlns:p14="http://schemas.microsoft.com/office/powerpoint/2010/main" xmlns="" val="2568174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Nonverbal communication: </a:t>
            </a:r>
            <a:endParaRPr lang="en-US" dirty="0"/>
          </a:p>
        </p:txBody>
      </p:sp>
      <p:sp>
        <p:nvSpPr>
          <p:cNvPr id="3" name="Content Placeholder 2"/>
          <p:cNvSpPr>
            <a:spLocks noGrp="1"/>
          </p:cNvSpPr>
          <p:nvPr>
            <p:ph idx="1"/>
          </p:nvPr>
        </p:nvSpPr>
        <p:spPr>
          <a:xfrm>
            <a:off x="838200" y="1825624"/>
            <a:ext cx="10515600" cy="4912059"/>
          </a:xfrm>
        </p:spPr>
        <p:txBody>
          <a:bodyPr/>
          <a:lstStyle/>
          <a:p>
            <a:r>
              <a:rPr lang="en-US" dirty="0" smtClean="0"/>
              <a:t>It refers to all communication that occurs without the use of words, spoken or written.</a:t>
            </a:r>
          </a:p>
          <a:p>
            <a:r>
              <a:rPr lang="en-US" dirty="0" smtClean="0"/>
              <a:t>It includes all unwritten and unspoken messages, both intentional and unintentional. Non-verbal cues, however, our action speaks louder than words.</a:t>
            </a:r>
            <a:endParaRPr lang="en-US" dirty="0"/>
          </a:p>
        </p:txBody>
      </p:sp>
      <p:pic>
        <p:nvPicPr>
          <p:cNvPr id="4" name="Picture 3" descr="Nonverbal communication - Wikipedia"/>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38200" y="4355183"/>
            <a:ext cx="3974431" cy="2250153"/>
          </a:xfrm>
          <a:prstGeom prst="rect">
            <a:avLst/>
          </a:prstGeom>
        </p:spPr>
      </p:pic>
      <p:pic>
        <p:nvPicPr>
          <p:cNvPr id="5" name="Picture 4" descr="Non-verbal communication | Lars Plougmann | Flick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871410" y="3736558"/>
            <a:ext cx="3753853" cy="3001126"/>
          </a:xfrm>
          <a:prstGeom prst="rect">
            <a:avLst/>
          </a:prstGeom>
        </p:spPr>
      </p:pic>
    </p:spTree>
    <p:extLst>
      <p:ext uri="{BB962C8B-B14F-4D97-AF65-F5344CB8AC3E}">
        <p14:creationId xmlns:p14="http://schemas.microsoft.com/office/powerpoint/2010/main" xmlns="" val="239119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79109"/>
            <a:ext cx="7078776" cy="391045"/>
          </a:xfrm>
        </p:spPr>
        <p:txBody>
          <a:bodyPr>
            <a:noAutofit/>
          </a:bodyPr>
          <a:lstStyle/>
          <a:p>
            <a:pPr algn="ctr"/>
            <a:r>
              <a:rPr lang="en-US" sz="3600" b="1" u="sng" dirty="0" smtClean="0">
                <a:solidFill>
                  <a:srgbClr val="0070C0"/>
                </a:solidFill>
              </a:rPr>
              <a:t>Course Outline B.Tech 286 IInd year</a:t>
            </a:r>
            <a:r>
              <a:rPr lang="en-US" sz="3600" dirty="0" smtClean="0">
                <a:solidFill>
                  <a:srgbClr val="0070C0"/>
                </a:solidFill>
              </a:rPr>
              <a:t> </a:t>
            </a:r>
            <a:endParaRPr lang="en-US" sz="3600" dirty="0">
              <a:solidFill>
                <a:srgbClr val="0070C0"/>
              </a:solidFill>
            </a:endParaRPr>
          </a:p>
        </p:txBody>
      </p:sp>
      <p:sp>
        <p:nvSpPr>
          <p:cNvPr id="3" name="Content Placeholder 2"/>
          <p:cNvSpPr>
            <a:spLocks noGrp="1"/>
          </p:cNvSpPr>
          <p:nvPr>
            <p:ph idx="1"/>
          </p:nvPr>
        </p:nvSpPr>
        <p:spPr>
          <a:xfrm>
            <a:off x="377072" y="978946"/>
            <a:ext cx="11125951" cy="5088367"/>
          </a:xfrm>
        </p:spPr>
        <p:txBody>
          <a:bodyPr>
            <a:normAutofit/>
          </a:bodyPr>
          <a:lstStyle/>
          <a:p>
            <a:pPr marL="0" indent="0">
              <a:buNone/>
            </a:pPr>
            <a:r>
              <a:rPr lang="en-US" sz="2000" dirty="0" smtClean="0"/>
              <a:t>Module 1-</a:t>
            </a:r>
            <a:r>
              <a:rPr lang="en-US" sz="2000" dirty="0" smtClean="0">
                <a:solidFill>
                  <a:srgbClr val="0070C0"/>
                </a:solidFill>
              </a:rPr>
              <a:t> Principles of Communication, levels of communication, formal   </a:t>
            </a:r>
          </a:p>
          <a:p>
            <a:pPr marL="0" indent="0">
              <a:buNone/>
            </a:pPr>
            <a:r>
              <a:rPr lang="en-US" sz="2000" dirty="0">
                <a:solidFill>
                  <a:srgbClr val="0070C0"/>
                </a:solidFill>
              </a:rPr>
              <a:t>	</a:t>
            </a:r>
            <a:r>
              <a:rPr lang="en-US" sz="2000" dirty="0" smtClean="0">
                <a:solidFill>
                  <a:srgbClr val="0070C0"/>
                </a:solidFill>
              </a:rPr>
              <a:t>vs. informal, horizontal, vertical and diagonal.</a:t>
            </a:r>
            <a:endParaRPr lang="en-US" sz="2000" dirty="0">
              <a:solidFill>
                <a:srgbClr val="0070C0"/>
              </a:solidFill>
            </a:endParaRPr>
          </a:p>
          <a:p>
            <a:pPr marL="0" indent="0">
              <a:buNone/>
            </a:pPr>
            <a:r>
              <a:rPr lang="en-US" sz="2000" dirty="0" smtClean="0">
                <a:solidFill>
                  <a:srgbClr val="0070C0"/>
                </a:solidFill>
              </a:rPr>
              <a:t>	Interpersonal communication: need, motivation, perception, improving interpersonal 	communication.</a:t>
            </a:r>
          </a:p>
          <a:p>
            <a:pPr marL="0" indent="0">
              <a:buNone/>
            </a:pPr>
            <a:r>
              <a:rPr lang="en-US" sz="2000" dirty="0" smtClean="0">
                <a:solidFill>
                  <a:srgbClr val="0070C0"/>
                </a:solidFill>
              </a:rPr>
              <a:t>	Nonverbal communication: body language, appearance, symbols, cues, space and environment.</a:t>
            </a:r>
          </a:p>
          <a:p>
            <a:pPr marL="0" indent="0">
              <a:buNone/>
            </a:pPr>
            <a:r>
              <a:rPr lang="en-US" sz="2000" dirty="0" smtClean="0">
                <a:solidFill>
                  <a:srgbClr val="0070C0"/>
                </a:solidFill>
              </a:rPr>
              <a:t>	Verbal communication in small groups.</a:t>
            </a:r>
          </a:p>
          <a:p>
            <a:pPr marL="0" indent="0">
              <a:buNone/>
            </a:pPr>
            <a:r>
              <a:rPr lang="en-US" sz="2000" dirty="0" smtClean="0"/>
              <a:t>Module 2- </a:t>
            </a:r>
            <a:r>
              <a:rPr lang="en-US" sz="2000" dirty="0" smtClean="0">
                <a:solidFill>
                  <a:srgbClr val="0070C0"/>
                </a:solidFill>
              </a:rPr>
              <a:t>Technical writing: Technical writing objectives, Grammar and editing, forms of discourse, Basics 	of  Grammar, correction based on parts of speech, uses of articles, editing strategies, proposal 	writing, creating  C.V., writing notice, agenda and minutes.</a:t>
            </a:r>
          </a:p>
          <a:p>
            <a:pPr marL="0" indent="0">
              <a:buNone/>
            </a:pPr>
            <a:r>
              <a:rPr lang="en-US" sz="2000" dirty="0" smtClean="0"/>
              <a:t>Module 3-</a:t>
            </a:r>
            <a:r>
              <a:rPr lang="en-US" sz="2000" dirty="0" smtClean="0">
                <a:solidFill>
                  <a:srgbClr val="0070C0"/>
                </a:solidFill>
              </a:rPr>
              <a:t> Self Assessment- Self assessment, managing time, rapid reading, taking notes. </a:t>
            </a:r>
          </a:p>
          <a:p>
            <a:pPr marL="0" indent="0">
              <a:buNone/>
            </a:pPr>
            <a:r>
              <a:rPr lang="en-US" sz="2000" dirty="0" smtClean="0"/>
              <a:t>Module 4-</a:t>
            </a:r>
            <a:r>
              <a:rPr lang="en-US" sz="2000" dirty="0" smtClean="0">
                <a:solidFill>
                  <a:srgbClr val="0070C0"/>
                </a:solidFill>
              </a:rPr>
              <a:t> Communication: Public Speaking, Group discussion, Oral presentation Aids, Interviews, 	meeting.</a:t>
            </a:r>
          </a:p>
          <a:p>
            <a:pPr marL="0" indent="0">
              <a:buNone/>
            </a:pPr>
            <a:r>
              <a:rPr lang="en-US" sz="2000" dirty="0" smtClean="0"/>
              <a:t>Module 5-</a:t>
            </a:r>
            <a:r>
              <a:rPr lang="en-US" sz="2000" dirty="0" smtClean="0">
                <a:solidFill>
                  <a:srgbClr val="0070C0"/>
                </a:solidFill>
              </a:rPr>
              <a:t> Ethics- Business ethics, Etiquettes in social and office settings, Email etiquettes, Telephone 	Etiquettes, Engineering ethics, managing time.</a:t>
            </a:r>
          </a:p>
          <a:p>
            <a:pPr marL="0" indent="0">
              <a:buNone/>
            </a:pPr>
            <a:endParaRPr lang="en-US" sz="2000" dirty="0">
              <a:solidFill>
                <a:srgbClr val="0070C0"/>
              </a:solidFill>
            </a:endParaRPr>
          </a:p>
        </p:txBody>
      </p:sp>
    </p:spTree>
    <p:extLst>
      <p:ext uri="{BB962C8B-B14F-4D97-AF65-F5344CB8AC3E}">
        <p14:creationId xmlns:p14="http://schemas.microsoft.com/office/powerpoint/2010/main" xmlns="" val="507963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14300"/>
            <a:ext cx="10018713" cy="963613"/>
          </a:xfrm>
        </p:spPr>
        <p:txBody>
          <a:bodyPr>
            <a:normAutofit/>
          </a:bodyPr>
          <a:lstStyle/>
          <a:p>
            <a:pPr algn="ctr"/>
            <a:r>
              <a:rPr lang="en-US" sz="3200" b="1" u="sng" dirty="0" smtClean="0">
                <a:solidFill>
                  <a:schemeClr val="accent2">
                    <a:lumMod val="50000"/>
                  </a:schemeClr>
                </a:solidFill>
              </a:rPr>
              <a:t>What is Communication?</a:t>
            </a:r>
            <a:endParaRPr lang="en-US" sz="3200" b="1" u="sng" dirty="0">
              <a:solidFill>
                <a:schemeClr val="accent2">
                  <a:lumMod val="50000"/>
                </a:schemeClr>
              </a:solidFill>
            </a:endParaRPr>
          </a:p>
        </p:txBody>
      </p:sp>
      <p:sp>
        <p:nvSpPr>
          <p:cNvPr id="3" name="Content Placeholder 2"/>
          <p:cNvSpPr>
            <a:spLocks noGrp="1"/>
          </p:cNvSpPr>
          <p:nvPr>
            <p:ph idx="4294967295"/>
          </p:nvPr>
        </p:nvSpPr>
        <p:spPr>
          <a:xfrm>
            <a:off x="266700" y="866775"/>
            <a:ext cx="11771329" cy="2130425"/>
          </a:xfrm>
        </p:spPr>
        <p:txBody>
          <a:bodyPr>
            <a:normAutofit/>
          </a:bodyPr>
          <a:lstStyle/>
          <a:p>
            <a:pPr algn="just"/>
            <a:r>
              <a:rPr lang="en-US" dirty="0" smtClean="0">
                <a:latin typeface="Baskerville Old Face" panose="02020602080505020303" pitchFamily="18" charset="0"/>
              </a:rPr>
              <a:t>Communication is derived from the Latin word ‘</a:t>
            </a:r>
            <a:r>
              <a:rPr lang="en-US" i="1" dirty="0" err="1" smtClean="0">
                <a:latin typeface="Baskerville Old Face" panose="02020602080505020303" pitchFamily="18" charset="0"/>
              </a:rPr>
              <a:t>communico</a:t>
            </a:r>
            <a:r>
              <a:rPr lang="en-US" i="1" dirty="0" smtClean="0">
                <a:latin typeface="Baskerville Old Face" panose="02020602080505020303" pitchFamily="18" charset="0"/>
              </a:rPr>
              <a:t>’</a:t>
            </a:r>
            <a:r>
              <a:rPr lang="en-US" dirty="0" smtClean="0">
                <a:latin typeface="Baskerville Old Face" panose="02020602080505020303" pitchFamily="18" charset="0"/>
              </a:rPr>
              <a:t> or ‘</a:t>
            </a:r>
            <a:r>
              <a:rPr lang="en-US" i="1" dirty="0" err="1" smtClean="0">
                <a:latin typeface="Baskerville Old Face" panose="02020602080505020303" pitchFamily="18" charset="0"/>
              </a:rPr>
              <a:t>communicare</a:t>
            </a:r>
            <a:r>
              <a:rPr lang="en-US" dirty="0" smtClean="0">
                <a:latin typeface="Baskerville Old Face" panose="02020602080505020303" pitchFamily="18" charset="0"/>
              </a:rPr>
              <a:t>’ which mean “</a:t>
            </a:r>
            <a:r>
              <a:rPr lang="en-US" i="1" dirty="0" smtClean="0">
                <a:latin typeface="Baskerville Old Face" panose="02020602080505020303" pitchFamily="18" charset="0"/>
              </a:rPr>
              <a:t>to Share; to Impart</a:t>
            </a:r>
            <a:r>
              <a:rPr lang="en-US" dirty="0" smtClean="0">
                <a:latin typeface="Baskerville Old Face" panose="02020602080505020303" pitchFamily="18" charset="0"/>
              </a:rPr>
              <a:t>”. </a:t>
            </a:r>
          </a:p>
          <a:p>
            <a:pPr algn="just"/>
            <a:r>
              <a:rPr lang="en-US" dirty="0" smtClean="0">
                <a:latin typeface="Baskerville Old Face" panose="02020602080505020303" pitchFamily="18" charset="0"/>
              </a:rPr>
              <a:t>It stands for a natural activity of human beings, to share or convey opinions, feelings, information and ideas to others through words, body language or signs</a:t>
            </a:r>
            <a:r>
              <a:rPr lang="en-US" dirty="0" smtClean="0"/>
              <a:t>. </a:t>
            </a:r>
          </a:p>
          <a:p>
            <a:pPr marL="0" indent="0" algn="just">
              <a:buNone/>
            </a:pPr>
            <a:endParaRPr lang="en-US" dirty="0"/>
          </a:p>
        </p:txBody>
      </p:sp>
      <p:sp>
        <p:nvSpPr>
          <p:cNvPr id="4" name="Rectangle 3"/>
          <p:cNvSpPr/>
          <p:nvPr/>
        </p:nvSpPr>
        <p:spPr>
          <a:xfrm>
            <a:off x="519595" y="3874416"/>
            <a:ext cx="11348751" cy="12537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400" b="1" dirty="0" smtClean="0">
                <a:solidFill>
                  <a:schemeClr val="accent1">
                    <a:lumMod val="50000"/>
                  </a:schemeClr>
                </a:solidFill>
              </a:rPr>
              <a:t>George </a:t>
            </a:r>
            <a:r>
              <a:rPr lang="en-US" sz="2400" b="1" dirty="0" err="1" smtClean="0">
                <a:solidFill>
                  <a:schemeClr val="accent1">
                    <a:lumMod val="50000"/>
                  </a:schemeClr>
                </a:solidFill>
              </a:rPr>
              <a:t>Vardman</a:t>
            </a:r>
            <a:r>
              <a:rPr lang="en-US" sz="2400" b="1" dirty="0" smtClean="0">
                <a:solidFill>
                  <a:schemeClr val="accent1">
                    <a:lumMod val="50000"/>
                  </a:schemeClr>
                </a:solidFill>
              </a:rPr>
              <a:t> </a:t>
            </a:r>
            <a:r>
              <a:rPr lang="en-US" sz="2400" dirty="0" smtClean="0">
                <a:solidFill>
                  <a:schemeClr val="accent1">
                    <a:lumMod val="50000"/>
                  </a:schemeClr>
                </a:solidFill>
              </a:rPr>
              <a:t>in his book </a:t>
            </a:r>
            <a:r>
              <a:rPr lang="en-US" sz="2400" i="1" dirty="0" smtClean="0">
                <a:solidFill>
                  <a:schemeClr val="accent1">
                    <a:lumMod val="50000"/>
                  </a:schemeClr>
                </a:solidFill>
              </a:rPr>
              <a:t>Effective Communication of Ideas</a:t>
            </a:r>
            <a:r>
              <a:rPr lang="en-US" sz="2400" dirty="0" smtClean="0">
                <a:solidFill>
                  <a:schemeClr val="accent1">
                    <a:lumMod val="50000"/>
                  </a:schemeClr>
                </a:solidFill>
              </a:rPr>
              <a:t> defines effective communication as “purposive interchange, resulting in workable understanding and agreement between the sender and receiver of the message.”</a:t>
            </a:r>
            <a:endParaRPr lang="en-US" sz="2400" dirty="0">
              <a:solidFill>
                <a:schemeClr val="accent1">
                  <a:lumMod val="50000"/>
                </a:schemeClr>
              </a:solidFill>
            </a:endParaRPr>
          </a:p>
        </p:txBody>
      </p:sp>
      <p:sp>
        <p:nvSpPr>
          <p:cNvPr id="6" name="TextBox 5"/>
          <p:cNvSpPr txBox="1"/>
          <p:nvPr/>
        </p:nvSpPr>
        <p:spPr>
          <a:xfrm>
            <a:off x="1734532" y="3012116"/>
            <a:ext cx="8757502" cy="584775"/>
          </a:xfrm>
          <a:prstGeom prst="rect">
            <a:avLst/>
          </a:prstGeom>
          <a:noFill/>
        </p:spPr>
        <p:txBody>
          <a:bodyPr wrap="square" rtlCol="0">
            <a:spAutoFit/>
          </a:bodyPr>
          <a:lstStyle/>
          <a:p>
            <a:r>
              <a:rPr lang="en-US" sz="3200" b="1" u="sng" dirty="0" smtClean="0">
                <a:solidFill>
                  <a:schemeClr val="accent2">
                    <a:lumMod val="50000"/>
                  </a:schemeClr>
                </a:solidFill>
              </a:rPr>
              <a:t>Some Definitions of Effective Communication</a:t>
            </a:r>
            <a:endParaRPr lang="en-US" sz="3200" b="1" u="sng" dirty="0">
              <a:solidFill>
                <a:schemeClr val="accent2">
                  <a:lumMod val="50000"/>
                </a:schemeClr>
              </a:solidFill>
            </a:endParaRPr>
          </a:p>
        </p:txBody>
      </p:sp>
      <p:sp>
        <p:nvSpPr>
          <p:cNvPr id="7" name="TextBox 6"/>
          <p:cNvSpPr txBox="1"/>
          <p:nvPr/>
        </p:nvSpPr>
        <p:spPr>
          <a:xfrm>
            <a:off x="519595" y="5404709"/>
            <a:ext cx="11348751" cy="1200329"/>
          </a:xfrm>
          <a:prstGeom prst="rect">
            <a:avLst/>
          </a:prstGeom>
          <a:solidFill>
            <a:schemeClr val="accent4">
              <a:lumMod val="40000"/>
              <a:lumOff val="60000"/>
            </a:schemeClr>
          </a:solidFill>
          <a:ln w="3175">
            <a:solidFill>
              <a:schemeClr val="tx1"/>
            </a:solidFill>
          </a:ln>
        </p:spPr>
        <p:txBody>
          <a:bodyPr wrap="square" rtlCol="0">
            <a:spAutoFit/>
          </a:bodyPr>
          <a:lstStyle/>
          <a:p>
            <a:pPr algn="just"/>
            <a:r>
              <a:rPr lang="en-US" sz="2400" b="1" dirty="0" smtClean="0"/>
              <a:t>Robert Anderson,</a:t>
            </a:r>
            <a:r>
              <a:rPr lang="en-US" sz="2400" dirty="0" smtClean="0"/>
              <a:t> in his concept of communication, adds the element of medium. In </a:t>
            </a:r>
            <a:r>
              <a:rPr lang="en-US" sz="2400" i="1" dirty="0" smtClean="0"/>
              <a:t>Professional Selling, </a:t>
            </a:r>
            <a:r>
              <a:rPr lang="en-US" sz="2400" dirty="0" smtClean="0"/>
              <a:t>he observes, “Communication is interchange of thoughts, opinions, or information, by speech, writing or signs.”</a:t>
            </a:r>
            <a:endParaRPr lang="en-US" sz="2400" dirty="0"/>
          </a:p>
        </p:txBody>
      </p:sp>
    </p:spTree>
    <p:extLst>
      <p:ext uri="{BB962C8B-B14F-4D97-AF65-F5344CB8AC3E}">
        <p14:creationId xmlns:p14="http://schemas.microsoft.com/office/powerpoint/2010/main" xmlns="" val="2999268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Process of Communication | Organizational Behavior and Human Relations"/>
          <p:cNvPicPr>
            <a:picLocks noChangeAspect="1"/>
          </p:cNvPicPr>
          <p:nvPr/>
        </p:nvPicPr>
        <p:blipFill>
          <a:blip r:embed="rId2">
            <a:extLst>
              <a:ext uri="{BEBA8EAE-BF5A-486C-A8C5-ECC9F3942E4B}">
                <a14:imgProps xmlns:a14="http://schemas.microsoft.com/office/drawing/2010/main" xmlns="">
                  <a14:imgLayer r:embed="rId3">
                    <a14:imgEffect>
                      <a14:brightnessContrast bright="-40000" contrast="40000"/>
                    </a14:imgEffect>
                  </a14:imgLayer>
                </a14:imgProps>
              </a:ext>
              <a:ext uri="{28A0092B-C50C-407E-A947-70E740481C1C}">
                <a14:useLocalDpi xmlns:a14="http://schemas.microsoft.com/office/drawing/2010/main" xmlns="" val="0"/>
              </a:ext>
            </a:extLst>
          </a:blip>
          <a:stretch>
            <a:fillRect/>
          </a:stretch>
        </p:blipFill>
        <p:spPr>
          <a:xfrm>
            <a:off x="1800161" y="1201300"/>
            <a:ext cx="8591678" cy="4455399"/>
          </a:xfrm>
          <a:prstGeom prst="rect">
            <a:avLst/>
          </a:prstGeom>
        </p:spPr>
      </p:pic>
    </p:spTree>
    <p:extLst>
      <p:ext uri="{BB962C8B-B14F-4D97-AF65-F5344CB8AC3E}">
        <p14:creationId xmlns:p14="http://schemas.microsoft.com/office/powerpoint/2010/main" xmlns="" val="323102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8156" y="365231"/>
            <a:ext cx="10944519" cy="1569660"/>
          </a:xfrm>
          <a:prstGeom prst="rect">
            <a:avLst/>
          </a:prstGeom>
          <a:solidFill>
            <a:schemeClr val="accent6">
              <a:lumMod val="40000"/>
              <a:lumOff val="60000"/>
            </a:schemeClr>
          </a:solidFill>
          <a:ln w="3175">
            <a:solidFill>
              <a:schemeClr val="tx1"/>
            </a:solidFill>
          </a:ln>
        </p:spPr>
        <p:txBody>
          <a:bodyPr wrap="square" rtlCol="0">
            <a:spAutoFit/>
          </a:bodyPr>
          <a:lstStyle/>
          <a:p>
            <a:pPr algn="just"/>
            <a:r>
              <a:rPr lang="en-US" sz="2400" dirty="0" smtClean="0"/>
              <a:t>Emphasizing the various processes of communication, </a:t>
            </a:r>
            <a:r>
              <a:rPr lang="en-US" sz="2400" b="1" dirty="0" smtClean="0"/>
              <a:t>Allen Louis </a:t>
            </a:r>
            <a:r>
              <a:rPr lang="en-US" sz="2400" dirty="0" smtClean="0"/>
              <a:t>says, “Communication is the sum of all the things one person does when he wants to create understanding in the mind of another; it involves a systematic and continuous process of telling, listening and understanding </a:t>
            </a:r>
            <a:endParaRPr lang="en-US" sz="2400" dirty="0"/>
          </a:p>
        </p:txBody>
      </p:sp>
      <p:sp>
        <p:nvSpPr>
          <p:cNvPr id="3" name="TextBox 2"/>
          <p:cNvSpPr txBox="1"/>
          <p:nvPr/>
        </p:nvSpPr>
        <p:spPr>
          <a:xfrm>
            <a:off x="688156" y="2261523"/>
            <a:ext cx="10944519" cy="1938992"/>
          </a:xfrm>
          <a:prstGeom prst="rect">
            <a:avLst/>
          </a:prstGeom>
          <a:solidFill>
            <a:schemeClr val="accent2">
              <a:lumMod val="60000"/>
              <a:lumOff val="40000"/>
            </a:schemeClr>
          </a:solidFill>
          <a:ln w="6350">
            <a:solidFill>
              <a:schemeClr val="tx1"/>
            </a:solidFill>
          </a:ln>
        </p:spPr>
        <p:txBody>
          <a:bodyPr wrap="square" rtlCol="0">
            <a:spAutoFit/>
          </a:bodyPr>
          <a:lstStyle/>
          <a:p>
            <a:pPr algn="just"/>
            <a:r>
              <a:rPr lang="en-US" sz="2400" dirty="0" smtClean="0"/>
              <a:t>In </a:t>
            </a:r>
            <a:r>
              <a:rPr lang="en-US" sz="2400" i="1" dirty="0" smtClean="0"/>
              <a:t>Human </a:t>
            </a:r>
            <a:r>
              <a:rPr lang="en-US" sz="2400" i="1" dirty="0" err="1" smtClean="0"/>
              <a:t>Behaviour</a:t>
            </a:r>
            <a:r>
              <a:rPr lang="en-US" sz="2400" i="1" dirty="0" smtClean="0"/>
              <a:t> at Work, </a:t>
            </a:r>
            <a:r>
              <a:rPr lang="en-US" sz="2400" b="1" dirty="0" smtClean="0"/>
              <a:t>Keith Davis </a:t>
            </a:r>
            <a:r>
              <a:rPr lang="en-US" sz="2400" dirty="0" smtClean="0"/>
              <a:t>defines communication as “The transfer of information and understanding from one person to another person. It is a way of reaching other with facts, ideas, thoughts and values. It is a bridge of meanings among people so that they can share what they feel and know. By using this bridge, a person can cross safely the river of misunderstanding that sometimes separates people.”</a:t>
            </a:r>
            <a:endParaRPr lang="en-US" sz="2400" dirty="0"/>
          </a:p>
        </p:txBody>
      </p:sp>
      <p:sp>
        <p:nvSpPr>
          <p:cNvPr id="4" name="Rectangle 3"/>
          <p:cNvSpPr/>
          <p:nvPr/>
        </p:nvSpPr>
        <p:spPr>
          <a:xfrm>
            <a:off x="688157" y="4462185"/>
            <a:ext cx="10859678" cy="89554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400" dirty="0" smtClean="0">
                <a:solidFill>
                  <a:schemeClr val="tx1">
                    <a:lumMod val="95000"/>
                    <a:lumOff val="5000"/>
                  </a:schemeClr>
                </a:solidFill>
              </a:rPr>
              <a:t>Koontz and O’ </a:t>
            </a:r>
            <a:r>
              <a:rPr lang="en-US" sz="2400" dirty="0" err="1" smtClean="0">
                <a:solidFill>
                  <a:schemeClr val="tx1">
                    <a:lumMod val="95000"/>
                    <a:lumOff val="5000"/>
                  </a:schemeClr>
                </a:solidFill>
              </a:rPr>
              <a:t>Donell</a:t>
            </a:r>
            <a:r>
              <a:rPr lang="en-US" sz="2400" dirty="0" smtClean="0">
                <a:solidFill>
                  <a:schemeClr val="tx1">
                    <a:lumMod val="95000"/>
                    <a:lumOff val="5000"/>
                  </a:schemeClr>
                </a:solidFill>
              </a:rPr>
              <a:t> defines communication as “the transfer of information from one person to another whether or not it elicits confidence.” </a:t>
            </a:r>
            <a:endParaRPr lang="en-US" sz="2400" dirty="0">
              <a:solidFill>
                <a:schemeClr val="tx1">
                  <a:lumMod val="95000"/>
                  <a:lumOff val="5000"/>
                </a:schemeClr>
              </a:solidFill>
            </a:endParaRPr>
          </a:p>
        </p:txBody>
      </p:sp>
      <p:sp>
        <p:nvSpPr>
          <p:cNvPr id="5" name="TextBox 4"/>
          <p:cNvSpPr txBox="1"/>
          <p:nvPr/>
        </p:nvSpPr>
        <p:spPr>
          <a:xfrm>
            <a:off x="688156" y="5599522"/>
            <a:ext cx="10859679" cy="830997"/>
          </a:xfrm>
          <a:prstGeom prst="rect">
            <a:avLst/>
          </a:prstGeom>
          <a:solidFill>
            <a:srgbClr val="B482DA"/>
          </a:solidFill>
          <a:ln>
            <a:solidFill>
              <a:schemeClr val="tx1">
                <a:lumMod val="95000"/>
                <a:lumOff val="5000"/>
              </a:schemeClr>
            </a:solidFill>
          </a:ln>
        </p:spPr>
        <p:txBody>
          <a:bodyPr wrap="square" rtlCol="0">
            <a:spAutoFit/>
          </a:bodyPr>
          <a:lstStyle/>
          <a:p>
            <a:r>
              <a:rPr lang="en-US" sz="2400" dirty="0" smtClean="0"/>
              <a:t>George Terry defines “Communication is an exchange of facts, ideas, opinions or emotions by two or more persons.”</a:t>
            </a:r>
            <a:endParaRPr lang="en-US" sz="2400" dirty="0"/>
          </a:p>
        </p:txBody>
      </p:sp>
    </p:spTree>
    <p:extLst>
      <p:ext uri="{BB962C8B-B14F-4D97-AF65-F5344CB8AC3E}">
        <p14:creationId xmlns:p14="http://schemas.microsoft.com/office/powerpoint/2010/main" xmlns="" val="2442546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359" y="157735"/>
            <a:ext cx="9616125" cy="568129"/>
          </a:xfrm>
        </p:spPr>
        <p:txBody>
          <a:bodyPr>
            <a:normAutofit fontScale="90000"/>
          </a:bodyPr>
          <a:lstStyle/>
          <a:p>
            <a:pPr algn="ctr"/>
            <a:r>
              <a:rPr lang="en-US" b="1" u="sng" dirty="0" smtClean="0">
                <a:solidFill>
                  <a:schemeClr val="accent2">
                    <a:lumMod val="50000"/>
                  </a:schemeClr>
                </a:solidFill>
              </a:rPr>
              <a:t>Features of Effective Communication</a:t>
            </a:r>
            <a:endParaRPr lang="en-US" b="1" u="sng" dirty="0">
              <a:solidFill>
                <a:schemeClr val="accent2">
                  <a:lumMod val="50000"/>
                </a:schemeClr>
              </a:solidFill>
            </a:endParaRPr>
          </a:p>
        </p:txBody>
      </p:sp>
      <p:sp>
        <p:nvSpPr>
          <p:cNvPr id="3" name="Content Placeholder 2"/>
          <p:cNvSpPr>
            <a:spLocks noGrp="1"/>
          </p:cNvSpPr>
          <p:nvPr>
            <p:ph idx="1"/>
          </p:nvPr>
        </p:nvSpPr>
        <p:spPr>
          <a:xfrm>
            <a:off x="216030" y="952110"/>
            <a:ext cx="11558047" cy="5778628"/>
          </a:xfrm>
        </p:spPr>
        <p:txBody>
          <a:bodyPr>
            <a:normAutofit/>
          </a:bodyPr>
          <a:lstStyle/>
          <a:p>
            <a:pPr algn="just">
              <a:buFont typeface="Wingdings" panose="05000000000000000000" pitchFamily="2" charset="2"/>
              <a:buChar char="Ø"/>
            </a:pPr>
            <a:r>
              <a:rPr lang="en-US" dirty="0" smtClean="0">
                <a:solidFill>
                  <a:schemeClr val="accent2">
                    <a:lumMod val="75000"/>
                  </a:schemeClr>
                </a:solidFill>
              </a:rPr>
              <a:t>Communication is a two way process by which information is transmitted between individuals and/or organizations so that an understanding may develop among them. </a:t>
            </a:r>
          </a:p>
          <a:p>
            <a:pPr algn="just">
              <a:buFont typeface="Wingdings" panose="05000000000000000000" pitchFamily="2" charset="2"/>
              <a:buChar char="Ø"/>
            </a:pPr>
            <a:r>
              <a:rPr lang="en-US" dirty="0" smtClean="0">
                <a:solidFill>
                  <a:schemeClr val="accent5">
                    <a:lumMod val="75000"/>
                  </a:schemeClr>
                </a:solidFill>
              </a:rPr>
              <a:t>It is a continuous process of meaningful interactions among persons in an organization that results in meanings being perceived and understood in a desired way. </a:t>
            </a:r>
          </a:p>
          <a:p>
            <a:pPr algn="just">
              <a:buFont typeface="Wingdings" panose="05000000000000000000" pitchFamily="2" charset="2"/>
              <a:buChar char="Ø"/>
            </a:pPr>
            <a:r>
              <a:rPr lang="en-US" dirty="0" smtClean="0">
                <a:solidFill>
                  <a:srgbClr val="00B050"/>
                </a:solidFill>
              </a:rPr>
              <a:t>The role of the receiver and the sender keeps changing in the entire communication activity.</a:t>
            </a:r>
          </a:p>
          <a:p>
            <a:pPr algn="just">
              <a:buFont typeface="Wingdings" panose="05000000000000000000" pitchFamily="2" charset="2"/>
              <a:buChar char="Ø"/>
            </a:pPr>
            <a:r>
              <a:rPr lang="en-US" dirty="0" smtClean="0">
                <a:solidFill>
                  <a:srgbClr val="7030A0"/>
                </a:solidFill>
              </a:rPr>
              <a:t>Communication broadly includes both the verbal and non-verbal forms. Therefore, it also includes sign languages and body language used in face-to-face communication.</a:t>
            </a:r>
          </a:p>
          <a:p>
            <a:pPr algn="just">
              <a:buFont typeface="Wingdings" panose="05000000000000000000" pitchFamily="2" charset="2"/>
              <a:buChar char="Ø"/>
            </a:pPr>
            <a:r>
              <a:rPr lang="en-US" dirty="0" smtClean="0">
                <a:solidFill>
                  <a:srgbClr val="000099"/>
                </a:solidFill>
              </a:rPr>
              <a:t>Communication skills are generally understood to be an art or technique of persuasion through the use of oral, written and non-verbal features.</a:t>
            </a:r>
            <a:endParaRPr lang="en-US" dirty="0">
              <a:solidFill>
                <a:srgbClr val="000099"/>
              </a:solidFill>
            </a:endParaRPr>
          </a:p>
        </p:txBody>
      </p:sp>
    </p:spTree>
    <p:extLst>
      <p:ext uri="{BB962C8B-B14F-4D97-AF65-F5344CB8AC3E}">
        <p14:creationId xmlns:p14="http://schemas.microsoft.com/office/powerpoint/2010/main" xmlns="" val="3731451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945" y="0"/>
            <a:ext cx="10515600" cy="775518"/>
          </a:xfrm>
        </p:spPr>
        <p:txBody>
          <a:bodyPr/>
          <a:lstStyle/>
          <a:p>
            <a:pPr algn="ctr"/>
            <a:r>
              <a:rPr lang="en-US" b="1" u="sng" dirty="0" smtClean="0">
                <a:solidFill>
                  <a:srgbClr val="000099"/>
                </a:solidFill>
              </a:rPr>
              <a:t>Purpose or Objectives of Communication</a:t>
            </a:r>
            <a:endParaRPr lang="en-US" b="1" u="sng" dirty="0">
              <a:solidFill>
                <a:srgbClr val="000099"/>
              </a:solidFill>
            </a:endParaRPr>
          </a:p>
        </p:txBody>
      </p:sp>
      <p:sp>
        <p:nvSpPr>
          <p:cNvPr id="5" name="TextBox 4"/>
          <p:cNvSpPr txBox="1"/>
          <p:nvPr/>
        </p:nvSpPr>
        <p:spPr>
          <a:xfrm>
            <a:off x="320511" y="933254"/>
            <a:ext cx="11651530" cy="5878532"/>
          </a:xfrm>
          <a:prstGeom prst="rect">
            <a:avLst/>
          </a:prstGeom>
          <a:noFill/>
        </p:spPr>
        <p:txBody>
          <a:bodyPr wrap="square" rtlCol="0">
            <a:spAutoFit/>
          </a:bodyPr>
          <a:lstStyle/>
          <a:p>
            <a:pPr marL="342900" indent="-342900">
              <a:buFont typeface="+mj-lt"/>
              <a:buAutoNum type="arabicPeriod"/>
            </a:pPr>
            <a:r>
              <a:rPr lang="en-US" sz="2000" b="1" dirty="0" smtClean="0"/>
              <a:t>Public relations</a:t>
            </a:r>
            <a:r>
              <a:rPr lang="en-US" sz="2000" dirty="0" smtClean="0"/>
              <a:t>: communication helps the people to build the relation. In an organization public relation helps in building the contact of the organization with other organization or investor. It also help organization in building relation with the buyers and also with the employers.</a:t>
            </a:r>
          </a:p>
          <a:p>
            <a:pPr marL="342900" indent="-342900">
              <a:buFont typeface="+mj-lt"/>
              <a:buAutoNum type="arabicPeriod"/>
            </a:pPr>
            <a:r>
              <a:rPr lang="en-US" sz="2000" b="1" dirty="0" smtClean="0"/>
              <a:t>Technological advancements</a:t>
            </a:r>
            <a:r>
              <a:rPr lang="en-US" sz="2000" dirty="0" smtClean="0"/>
              <a:t>: due to scientific and technological advancements, the world is changing and to convey these technological advancements among the employers and the users an effective communication is needed.</a:t>
            </a:r>
          </a:p>
          <a:p>
            <a:pPr marL="342900" indent="-342900">
              <a:buFont typeface="+mj-lt"/>
              <a:buAutoNum type="arabicPeriod"/>
            </a:pPr>
            <a:r>
              <a:rPr lang="en-US" sz="2000" b="1" dirty="0" smtClean="0"/>
              <a:t>Holistic development</a:t>
            </a:r>
            <a:r>
              <a:rPr lang="en-US" sz="2000" dirty="0" smtClean="0"/>
              <a:t>: communication helps in inspiring and motivating people. It helps in maintain goodwill and harmony in the society. </a:t>
            </a:r>
          </a:p>
          <a:p>
            <a:pPr marL="342900" indent="-342900">
              <a:buFont typeface="+mj-lt"/>
              <a:buAutoNum type="arabicPeriod"/>
            </a:pPr>
            <a:r>
              <a:rPr lang="en-US" sz="2000" b="1" dirty="0" smtClean="0"/>
              <a:t>To persuade</a:t>
            </a:r>
            <a:r>
              <a:rPr lang="en-US" sz="2000" dirty="0" smtClean="0"/>
              <a:t>: all communication is a deliberate and intentional act of persuasion. A persuasive communicator wants the reader to understand the message and to be influenced, as intended by the sender.</a:t>
            </a:r>
          </a:p>
          <a:p>
            <a:pPr marL="342900" indent="-342900">
              <a:buFont typeface="+mj-lt"/>
              <a:buAutoNum type="arabicPeriod"/>
            </a:pPr>
            <a:r>
              <a:rPr lang="en-US" sz="2000" b="1" dirty="0" smtClean="0"/>
              <a:t>To inform</a:t>
            </a:r>
            <a:r>
              <a:rPr lang="en-US" sz="2000" dirty="0" smtClean="0"/>
              <a:t>: when communication is directed towards the information it is actually directed by the desire to expose, develop and explain the subject. It focusses on the subject and how to make it effective and understandable.</a:t>
            </a:r>
          </a:p>
          <a:p>
            <a:pPr marL="342900" indent="-342900">
              <a:buFont typeface="+mj-lt"/>
              <a:buAutoNum type="arabicPeriod"/>
            </a:pPr>
            <a:r>
              <a:rPr lang="en-US" sz="2000" b="1" dirty="0" smtClean="0"/>
              <a:t>To develop managerial skills</a:t>
            </a:r>
            <a:r>
              <a:rPr lang="en-US" sz="2000" dirty="0" smtClean="0"/>
              <a:t>: communication is the process of learning. Communication of facts, ideas, opinions, information etc. add value to the knowledge of managers about various happenings, in the organization and behavior of people.</a:t>
            </a:r>
          </a:p>
          <a:p>
            <a:pPr marL="342900" indent="-342900">
              <a:buFont typeface="+mj-lt"/>
              <a:buAutoNum type="arabicPeriod"/>
            </a:pPr>
            <a:endParaRPr lang="en-US" dirty="0"/>
          </a:p>
          <a:p>
            <a:endParaRPr lang="en-US" dirty="0" smtClean="0"/>
          </a:p>
        </p:txBody>
      </p:sp>
    </p:spTree>
    <p:extLst>
      <p:ext uri="{BB962C8B-B14F-4D97-AF65-F5344CB8AC3E}">
        <p14:creationId xmlns:p14="http://schemas.microsoft.com/office/powerpoint/2010/main" xmlns="" val="1219591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736"/>
            <a:ext cx="10515600" cy="596409"/>
          </a:xfrm>
        </p:spPr>
        <p:txBody>
          <a:bodyPr>
            <a:normAutofit fontScale="90000"/>
          </a:bodyPr>
          <a:lstStyle/>
          <a:p>
            <a:pPr algn="ctr"/>
            <a:r>
              <a:rPr lang="en-US" b="1" u="sng" dirty="0" smtClean="0"/>
              <a:t>Principles of Communication</a:t>
            </a:r>
            <a:endParaRPr lang="en-US" b="1" u="sng" dirty="0"/>
          </a:p>
        </p:txBody>
      </p:sp>
      <p:sp>
        <p:nvSpPr>
          <p:cNvPr id="3" name="Content Placeholder 2"/>
          <p:cNvSpPr>
            <a:spLocks noGrp="1"/>
          </p:cNvSpPr>
          <p:nvPr>
            <p:ph idx="1"/>
          </p:nvPr>
        </p:nvSpPr>
        <p:spPr>
          <a:xfrm>
            <a:off x="480767" y="754145"/>
            <a:ext cx="11038788" cy="5422818"/>
          </a:xfrm>
        </p:spPr>
        <p:txBody>
          <a:bodyPr/>
          <a:lstStyle/>
          <a:p>
            <a:pPr marL="0" indent="0">
              <a:buNone/>
            </a:pPr>
            <a:r>
              <a:rPr lang="en-US" dirty="0" smtClean="0"/>
              <a:t>For the Effective Communication there are 7C’s and 4S’s of Communication</a:t>
            </a:r>
          </a:p>
          <a:p>
            <a:pPr marL="0" indent="0">
              <a:buNone/>
            </a:pPr>
            <a:r>
              <a:rPr lang="en-US" dirty="0" smtClean="0"/>
              <a:t> </a:t>
            </a:r>
            <a:endParaRPr lang="en-US" dirty="0"/>
          </a:p>
        </p:txBody>
      </p:sp>
      <p:graphicFrame>
        <p:nvGraphicFramePr>
          <p:cNvPr id="4" name="Diagram 3"/>
          <p:cNvGraphicFramePr/>
          <p:nvPr>
            <p:extLst>
              <p:ext uri="{D42A27DB-BD31-4B8C-83A1-F6EECF244321}">
                <p14:modId xmlns:p14="http://schemas.microsoft.com/office/powerpoint/2010/main" xmlns="" val="2007877302"/>
              </p:ext>
            </p:extLst>
          </p:nvPr>
        </p:nvGraphicFramePr>
        <p:xfrm>
          <a:off x="75414" y="1263192"/>
          <a:ext cx="9352306" cy="5429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823489" y="1932495"/>
            <a:ext cx="2846895" cy="4154984"/>
          </a:xfrm>
          <a:prstGeom prst="rect">
            <a:avLst/>
          </a:prstGeom>
          <a:noFill/>
        </p:spPr>
        <p:txBody>
          <a:bodyPr wrap="square" rtlCol="0">
            <a:spAutoFit/>
          </a:bodyPr>
          <a:lstStyle/>
          <a:p>
            <a:r>
              <a:rPr lang="en-US" sz="2400" dirty="0" smtClean="0"/>
              <a:t>Some include</a:t>
            </a:r>
          </a:p>
          <a:p>
            <a:endParaRPr lang="en-US" sz="2400" dirty="0"/>
          </a:p>
          <a:p>
            <a:pPr marL="457200" indent="-457200">
              <a:buFont typeface="+mj-lt"/>
              <a:buAutoNum type="arabicPeriod"/>
            </a:pPr>
            <a:r>
              <a:rPr lang="en-US" sz="2400" dirty="0" smtClean="0"/>
              <a:t>CREATIVITY</a:t>
            </a:r>
          </a:p>
          <a:p>
            <a:pPr marL="457200" indent="-457200">
              <a:buFont typeface="+mj-lt"/>
              <a:buAutoNum type="arabicPeriod"/>
            </a:pPr>
            <a:r>
              <a:rPr lang="en-US" sz="2400" dirty="0" smtClean="0"/>
              <a:t>CONSIDERATION</a:t>
            </a:r>
          </a:p>
          <a:p>
            <a:pPr marL="457200" indent="-457200">
              <a:buFont typeface="+mj-lt"/>
              <a:buAutoNum type="arabicPeriod"/>
            </a:pPr>
            <a:r>
              <a:rPr lang="en-US" sz="2400" dirty="0" smtClean="0"/>
              <a:t>COMPLETENESS</a:t>
            </a:r>
          </a:p>
          <a:p>
            <a:pPr marL="457200" indent="-457200">
              <a:buFont typeface="+mj-lt"/>
              <a:buAutoNum type="arabicPeriod"/>
            </a:pPr>
            <a:r>
              <a:rPr lang="en-US" sz="2400" dirty="0" smtClean="0"/>
              <a:t>CONCISENESS</a:t>
            </a:r>
          </a:p>
          <a:p>
            <a:pPr marL="457200" indent="-457200">
              <a:buFont typeface="+mj-lt"/>
              <a:buAutoNum type="arabicPeriod"/>
            </a:pPr>
            <a:r>
              <a:rPr lang="en-US" sz="2400" dirty="0" smtClean="0"/>
              <a:t>COURTESY</a:t>
            </a:r>
          </a:p>
          <a:p>
            <a:pPr marL="457200" indent="-457200">
              <a:buFont typeface="+mj-lt"/>
              <a:buAutoNum type="arabicPeriod"/>
            </a:pPr>
            <a:r>
              <a:rPr lang="en-US" sz="2400" dirty="0" smtClean="0"/>
              <a:t>CORRECTNESS</a:t>
            </a:r>
          </a:p>
          <a:p>
            <a:pPr marL="457200" indent="-457200">
              <a:buFont typeface="+mj-lt"/>
              <a:buAutoNum type="arabicPeriod"/>
            </a:pPr>
            <a:r>
              <a:rPr lang="en-US" sz="2400" dirty="0" smtClean="0"/>
              <a:t>CREDIBILITY</a:t>
            </a:r>
          </a:p>
          <a:p>
            <a:endParaRPr lang="en-US" sz="2400" dirty="0" smtClean="0"/>
          </a:p>
          <a:p>
            <a:r>
              <a:rPr lang="en-US" sz="2400" dirty="0" smtClean="0"/>
              <a:t>As the part of 7C’s</a:t>
            </a:r>
            <a:endParaRPr lang="en-US" sz="2400" dirty="0"/>
          </a:p>
        </p:txBody>
      </p:sp>
    </p:spTree>
    <p:extLst>
      <p:ext uri="{BB962C8B-B14F-4D97-AF65-F5344CB8AC3E}">
        <p14:creationId xmlns:p14="http://schemas.microsoft.com/office/powerpoint/2010/main" xmlns="" val="1542402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xmlns="" val="3761645660"/>
              </p:ext>
            </p:extLst>
          </p:nvPr>
        </p:nvGraphicFramePr>
        <p:xfrm>
          <a:off x="1687399" y="509047"/>
          <a:ext cx="9275974" cy="5629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301041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1893</TotalTime>
  <Words>938</Words>
  <Application>Microsoft Office PowerPoint</Application>
  <PresentationFormat>Custom</PresentationFormat>
  <Paragraphs>105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Effective Technical Communication</vt:lpstr>
      <vt:lpstr>Course Outline B.Tech 286 IInd year </vt:lpstr>
      <vt:lpstr>What is Communication?</vt:lpstr>
      <vt:lpstr>Slide 4</vt:lpstr>
      <vt:lpstr>Slide 5</vt:lpstr>
      <vt:lpstr>Features of Effective Communication</vt:lpstr>
      <vt:lpstr>Purpose or Objectives of Communication</vt:lpstr>
      <vt:lpstr>Principles of Communication</vt:lpstr>
      <vt:lpstr>Slide 9</vt:lpstr>
      <vt:lpstr>Types of Communication</vt:lpstr>
      <vt:lpstr>Communication Network in an Organization </vt:lpstr>
      <vt:lpstr>Levels of Communication</vt:lpstr>
      <vt:lpstr>Flow of Communication </vt:lpstr>
      <vt:lpstr>Downward  Communication :</vt:lpstr>
      <vt:lpstr>Horizontal Communication:</vt:lpstr>
      <vt:lpstr>Diagonal Communication</vt:lpstr>
      <vt:lpstr>Nonverbal communication: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Report Writing</dc:title>
  <dc:creator>aparna verma</dc:creator>
  <cp:lastModifiedBy>ACER</cp:lastModifiedBy>
  <cp:revision>84</cp:revision>
  <dcterms:created xsi:type="dcterms:W3CDTF">2019-12-18T12:24:18Z</dcterms:created>
  <dcterms:modified xsi:type="dcterms:W3CDTF">2022-10-03T16:27:03Z</dcterms:modified>
</cp:coreProperties>
</file>