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E5941-F156-4A8F-8F94-102032B189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D12BAC6-FBCD-4DFF-B40B-29D1DA937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EE18FFA-CCEB-42A3-94E4-428B55A93454}"/>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5" name="Footer Placeholder 4">
            <a:extLst>
              <a:ext uri="{FF2B5EF4-FFF2-40B4-BE49-F238E27FC236}">
                <a16:creationId xmlns:a16="http://schemas.microsoft.com/office/drawing/2014/main" id="{E11ABC0F-CE4C-4BC2-9B7A-EDEDDC32F7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CFE5B2-ACC4-4FD5-A070-2A5D4F0105F1}"/>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1535333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0992-BA4B-4911-821C-CE8B483ABAB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7068FB6-C288-4FB4-9C71-A90B17E955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B9D524-5031-418A-B501-FC390FB4A396}"/>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5" name="Footer Placeholder 4">
            <a:extLst>
              <a:ext uri="{FF2B5EF4-FFF2-40B4-BE49-F238E27FC236}">
                <a16:creationId xmlns:a16="http://schemas.microsoft.com/office/drawing/2014/main" id="{B8D67FDF-CD5D-44D0-8180-30D3826E90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221500-2BC4-4ED8-A244-A477ACAD25F2}"/>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144345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1D146A-D876-421F-8CAD-54B5B29F69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45F57E6-CD85-47C1-9C3C-59AF1B5E79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D23A31F-BEBE-4712-8F0F-734D9B23701A}"/>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5" name="Footer Placeholder 4">
            <a:extLst>
              <a:ext uri="{FF2B5EF4-FFF2-40B4-BE49-F238E27FC236}">
                <a16:creationId xmlns:a16="http://schemas.microsoft.com/office/drawing/2014/main" id="{1F59B3B0-67C8-46FC-8CF6-DEA516C252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221DD4-837C-486E-800E-6AAE3DC9302B}"/>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282958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AD5C6-3292-4BC4-AE3B-B7AC4A760D9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7EEB16-1C49-4B96-8B6A-DFBF685875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1C1388-AD23-468E-863A-62AD2877CE33}"/>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5" name="Footer Placeholder 4">
            <a:extLst>
              <a:ext uri="{FF2B5EF4-FFF2-40B4-BE49-F238E27FC236}">
                <a16:creationId xmlns:a16="http://schemas.microsoft.com/office/drawing/2014/main" id="{979DE290-B3B7-416F-9A74-4810B05340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39C543-F652-40E5-9658-2D7512ECD15F}"/>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358192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30536-2BFC-498A-9A2F-EED7C15240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7BC339A-61AE-4BED-AC3D-310E8448C2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217E3F-21F9-49C1-AAF8-02F96AAC3FCF}"/>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5" name="Footer Placeholder 4">
            <a:extLst>
              <a:ext uri="{FF2B5EF4-FFF2-40B4-BE49-F238E27FC236}">
                <a16:creationId xmlns:a16="http://schemas.microsoft.com/office/drawing/2014/main" id="{BB897DD4-962E-4100-88A1-D17813EF00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58ABF0-10B9-44CD-87C9-059F9513DCC4}"/>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4285630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FF264-28B7-41D8-B562-3F7306445E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49348AE-3DCE-412A-A7B7-E030B4B0B9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5CCE4A8-29DF-411B-BEC5-C26505848B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40AC546-A0CB-4C7B-9F87-E0A10B5BB77E}"/>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6" name="Footer Placeholder 5">
            <a:extLst>
              <a:ext uri="{FF2B5EF4-FFF2-40B4-BE49-F238E27FC236}">
                <a16:creationId xmlns:a16="http://schemas.microsoft.com/office/drawing/2014/main" id="{D568F728-86F7-4FEB-9915-3EC90F1C30F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A031DA-7061-4F8A-BCA6-A61D9D8B7DB1}"/>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1745577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B142-C987-4DE6-B706-98B05FFD069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15B96DA-ADD0-4B90-A3F2-97281F72D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B8E53C-1FFC-41C9-A3D5-11FDA04868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3BB0F5B-F8EE-4F1E-BDBA-6E43751BC7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DCDA06-48B8-4AF9-A24E-4B89792107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6CE9545-4F91-4FFF-8570-1B21A091AA45}"/>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8" name="Footer Placeholder 7">
            <a:extLst>
              <a:ext uri="{FF2B5EF4-FFF2-40B4-BE49-F238E27FC236}">
                <a16:creationId xmlns:a16="http://schemas.microsoft.com/office/drawing/2014/main" id="{603AB70D-7E3C-4D53-B711-B9AF578C5AB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4DEFCF2-2CCC-462C-8C9A-D056D3CC54D5}"/>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62286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7157-DAD5-4BB8-B3E9-8356872E1A6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1FF9C50-B9BF-4C66-A4EC-95689E1AB732}"/>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4" name="Footer Placeholder 3">
            <a:extLst>
              <a:ext uri="{FF2B5EF4-FFF2-40B4-BE49-F238E27FC236}">
                <a16:creationId xmlns:a16="http://schemas.microsoft.com/office/drawing/2014/main" id="{76D7FE7B-7B14-4824-81DB-0D66E414258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02A8237-0623-4DCE-B2DE-8E95ED7C527F}"/>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289388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0CF673-47E6-4452-BB7F-8C641032BF78}"/>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3" name="Footer Placeholder 2">
            <a:extLst>
              <a:ext uri="{FF2B5EF4-FFF2-40B4-BE49-F238E27FC236}">
                <a16:creationId xmlns:a16="http://schemas.microsoft.com/office/drawing/2014/main" id="{9A1C3B71-3956-4D59-8236-56E10DBCEDF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C75C85A-5913-404B-A489-8F8BA3B1F428}"/>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246524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0C7F-C6D3-41F6-BBFE-0F6A48799D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C910EA1-C063-4587-8B32-7CF454C5AE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1A610B3-CD57-4896-BC4B-32686E074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27E526-EE8A-47FC-96E2-8BC44ABA35F7}"/>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6" name="Footer Placeholder 5">
            <a:extLst>
              <a:ext uri="{FF2B5EF4-FFF2-40B4-BE49-F238E27FC236}">
                <a16:creationId xmlns:a16="http://schemas.microsoft.com/office/drawing/2014/main" id="{491FED13-177F-4A3D-8BE0-B512C6B33C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521B3F7-6E0C-4563-9725-AB5E58807D3D}"/>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1367492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27000-9D58-4BCC-8108-1A1F2FDA2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2E967F9-3110-4D0B-8BA9-BA75632399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29E16C5-4A64-445A-A943-750157945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C07C8F-F8BF-476F-9487-87AA64EB74D4}"/>
              </a:ext>
            </a:extLst>
          </p:cNvPr>
          <p:cNvSpPr>
            <a:spLocks noGrp="1"/>
          </p:cNvSpPr>
          <p:nvPr>
            <p:ph type="dt" sz="half" idx="10"/>
          </p:nvPr>
        </p:nvSpPr>
        <p:spPr/>
        <p:txBody>
          <a:bodyPr/>
          <a:lstStyle/>
          <a:p>
            <a:fld id="{9320C0E9-50C6-472B-B21B-7D246664D656}" type="datetimeFigureOut">
              <a:rPr lang="en-IN" smtClean="0"/>
              <a:t>14-10-22</a:t>
            </a:fld>
            <a:endParaRPr lang="en-IN"/>
          </a:p>
        </p:txBody>
      </p:sp>
      <p:sp>
        <p:nvSpPr>
          <p:cNvPr id="6" name="Footer Placeholder 5">
            <a:extLst>
              <a:ext uri="{FF2B5EF4-FFF2-40B4-BE49-F238E27FC236}">
                <a16:creationId xmlns:a16="http://schemas.microsoft.com/office/drawing/2014/main" id="{0B523095-2D28-4131-A094-DE5873BF29A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E4F3D9-A2EB-4705-AB65-C1AC84B66735}"/>
              </a:ext>
            </a:extLst>
          </p:cNvPr>
          <p:cNvSpPr>
            <a:spLocks noGrp="1"/>
          </p:cNvSpPr>
          <p:nvPr>
            <p:ph type="sldNum" sz="quarter" idx="12"/>
          </p:nvPr>
        </p:nvSpPr>
        <p:spPr/>
        <p:txBody>
          <a:bodyPr/>
          <a:lstStyle/>
          <a:p>
            <a:fld id="{F4142F78-5793-400F-8964-E49ABD47C465}" type="slidenum">
              <a:rPr lang="en-IN" smtClean="0"/>
              <a:t>‹#›</a:t>
            </a:fld>
            <a:endParaRPr lang="en-IN"/>
          </a:p>
        </p:txBody>
      </p:sp>
    </p:spTree>
    <p:extLst>
      <p:ext uri="{BB962C8B-B14F-4D97-AF65-F5344CB8AC3E}">
        <p14:creationId xmlns:p14="http://schemas.microsoft.com/office/powerpoint/2010/main" val="428692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C6D201-B997-44F8-A0ED-9A5B3B9EC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D74B6B0-BFC3-4591-BFFA-C2A7FE297A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A6BC96-311B-49F6-927C-C603E4755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0C0E9-50C6-472B-B21B-7D246664D656}" type="datetimeFigureOut">
              <a:rPr lang="en-IN" smtClean="0"/>
              <a:t>14-10-22</a:t>
            </a:fld>
            <a:endParaRPr lang="en-IN"/>
          </a:p>
        </p:txBody>
      </p:sp>
      <p:sp>
        <p:nvSpPr>
          <p:cNvPr id="5" name="Footer Placeholder 4">
            <a:extLst>
              <a:ext uri="{FF2B5EF4-FFF2-40B4-BE49-F238E27FC236}">
                <a16:creationId xmlns:a16="http://schemas.microsoft.com/office/drawing/2014/main" id="{AE483E5A-952D-4EA3-917C-A02BA20E10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ADE41B5-3BD2-43B4-A9FB-73E9B7801B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42F78-5793-400F-8964-E49ABD47C465}" type="slidenum">
              <a:rPr lang="en-IN" smtClean="0"/>
              <a:t>‹#›</a:t>
            </a:fld>
            <a:endParaRPr lang="en-IN"/>
          </a:p>
        </p:txBody>
      </p:sp>
    </p:spTree>
    <p:extLst>
      <p:ext uri="{BB962C8B-B14F-4D97-AF65-F5344CB8AC3E}">
        <p14:creationId xmlns:p14="http://schemas.microsoft.com/office/powerpoint/2010/main" val="321760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F159-8DF3-4A91-8CE1-4B059F975E31}"/>
              </a:ext>
            </a:extLst>
          </p:cNvPr>
          <p:cNvSpPr>
            <a:spLocks noGrp="1"/>
          </p:cNvSpPr>
          <p:nvPr>
            <p:ph type="ctrTitle"/>
          </p:nvPr>
        </p:nvSpPr>
        <p:spPr/>
        <p:txBody>
          <a:bodyPr/>
          <a:lstStyle/>
          <a:p>
            <a:r>
              <a:rPr lang="en-IN" dirty="0"/>
              <a:t>UNIT – 4 </a:t>
            </a:r>
            <a:br>
              <a:rPr lang="en-IN" dirty="0"/>
            </a:br>
            <a:r>
              <a:rPr lang="en-IN" dirty="0"/>
              <a:t>FLEXIBILITY EXERSICE </a:t>
            </a:r>
          </a:p>
        </p:txBody>
      </p:sp>
    </p:spTree>
    <p:extLst>
      <p:ext uri="{BB962C8B-B14F-4D97-AF65-F5344CB8AC3E}">
        <p14:creationId xmlns:p14="http://schemas.microsoft.com/office/powerpoint/2010/main" val="132263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4BFCF-9522-4999-A55D-0AE753139C9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E98952A-BAC6-4835-B4DC-A4FF298243CA}"/>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210167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A387-DA22-43A1-88F9-12935AD1F0C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339BB6-FC00-4045-B017-110769D41B40}"/>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1495706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CE0C-0A76-46F0-8420-B1CE5048F6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748F37-AD22-4D8B-8DC4-77AC1E7877D7}"/>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340722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8912-923A-4361-AE80-0CE95C69C18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CD3553F-1529-41E5-A9C7-9D85B1DFC6F2}"/>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54771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96E74-A401-4498-B95B-352072C55987}"/>
              </a:ext>
            </a:extLst>
          </p:cNvPr>
          <p:cNvSpPr>
            <a:spLocks noGrp="1"/>
          </p:cNvSpPr>
          <p:nvPr>
            <p:ph type="title"/>
          </p:nvPr>
        </p:nvSpPr>
        <p:spPr/>
        <p:txBody>
          <a:bodyPr/>
          <a:lstStyle/>
          <a:p>
            <a:r>
              <a:rPr lang="en-IN" dirty="0"/>
              <a:t>CORE TRAINING</a:t>
            </a:r>
          </a:p>
        </p:txBody>
      </p:sp>
      <p:sp>
        <p:nvSpPr>
          <p:cNvPr id="3" name="Content Placeholder 2">
            <a:extLst>
              <a:ext uri="{FF2B5EF4-FFF2-40B4-BE49-F238E27FC236}">
                <a16:creationId xmlns:a16="http://schemas.microsoft.com/office/drawing/2014/main" id="{310A8DFC-8876-45E2-AC3F-84B775C48D1F}"/>
              </a:ext>
            </a:extLst>
          </p:cNvPr>
          <p:cNvSpPr>
            <a:spLocks noGrp="1"/>
          </p:cNvSpPr>
          <p:nvPr>
            <p:ph idx="1"/>
          </p:nvPr>
        </p:nvSpPr>
        <p:spPr/>
        <p:txBody>
          <a:bodyPr>
            <a:normAutofit fontScale="85000" lnSpcReduction="20000"/>
          </a:bodyPr>
          <a:lstStyle/>
          <a:p>
            <a:pPr algn="l"/>
            <a:r>
              <a:rPr lang="en-US" b="0" i="0" dirty="0">
                <a:solidFill>
                  <a:srgbClr val="303030"/>
                </a:solidFill>
                <a:effectLst/>
                <a:latin typeface="ProximaNova"/>
              </a:rPr>
              <a:t>These muscles work as stabilizers for the entire body. Core training is simply doing specific exercises to develop and strengthen these stabilizer muscles.</a:t>
            </a:r>
          </a:p>
          <a:p>
            <a:pPr algn="l"/>
            <a:r>
              <a:rPr lang="en-US" b="0" i="0" dirty="0">
                <a:solidFill>
                  <a:srgbClr val="303030"/>
                </a:solidFill>
                <a:effectLst/>
                <a:latin typeface="ProximaNova"/>
              </a:rPr>
              <a:t>If any of these core muscles are weakened, it could result in lower back pain or a protruding waistlines.</a:t>
            </a:r>
          </a:p>
          <a:p>
            <a:pPr algn="l"/>
            <a:r>
              <a:rPr lang="en-US" b="0" i="0" dirty="0">
                <a:solidFill>
                  <a:srgbClr val="303030"/>
                </a:solidFill>
                <a:effectLst/>
                <a:latin typeface="ProximaNova"/>
              </a:rPr>
              <a:t>Carrying excess weight around the belly can ruin your posture and weaken the muscle of your lower back. To remove that fat, follow a healthy eating plan and limit your calories and carbohydrate intake.</a:t>
            </a:r>
          </a:p>
          <a:p>
            <a:br>
              <a:rPr lang="en-US" dirty="0"/>
            </a:br>
            <a:r>
              <a:rPr lang="en-US" b="0" i="0" dirty="0">
                <a:solidFill>
                  <a:srgbClr val="111111"/>
                </a:solidFill>
                <a:effectLst/>
                <a:latin typeface="Helvetica" panose="020B0604020202020204" pitchFamily="34" charset="0"/>
              </a:rPr>
              <a:t>Your core is the central part of your body. It includes your pelvis, lower back, hips and stomach. The stomach muscles sometimes are called abs. Core exercises train the muscles in your core to work in harmony. This leads to better balance and steadiness, also called stability. Stability is important whether you're on the playing field or doing regular activities. </a:t>
            </a:r>
            <a:r>
              <a:rPr lang="en-US" b="0" i="0">
                <a:solidFill>
                  <a:srgbClr val="111111"/>
                </a:solidFill>
                <a:effectLst/>
                <a:latin typeface="Helvetica" panose="020B0604020202020204" pitchFamily="34" charset="0"/>
              </a:rPr>
              <a:t>In fact, most sports and other physical activities depend on stable core muscles.</a:t>
            </a:r>
            <a:endParaRPr lang="en-US" b="0" i="0" dirty="0">
              <a:solidFill>
                <a:srgbClr val="303030"/>
              </a:solidFill>
              <a:effectLst/>
              <a:latin typeface="ProximaNova"/>
            </a:endParaRPr>
          </a:p>
          <a:p>
            <a:endParaRPr lang="en-IN" dirty="0"/>
          </a:p>
        </p:txBody>
      </p:sp>
    </p:spTree>
    <p:extLst>
      <p:ext uri="{BB962C8B-B14F-4D97-AF65-F5344CB8AC3E}">
        <p14:creationId xmlns:p14="http://schemas.microsoft.com/office/powerpoint/2010/main" val="268066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7182-2CF6-4C5B-AA9C-AE44CB3DB4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388AA00-70DA-4E31-875D-5451E41AF8CD}"/>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70897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C3633-9754-464C-93EE-2CC27F9AF4C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A2DEFD0-4F4D-4946-914E-617746463116}"/>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412904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A4CE-D587-4965-950A-E7D118A1897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D99DE6D-B25D-42C4-8C17-6E913FCEE6E1}"/>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67406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E4CD0-3ED1-421D-A2E2-4788C85CF96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0AE4E2B-0EE3-49C8-93F9-3E9EC6408AA7}"/>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31551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BB421-7F29-4455-B010-D9DFF106B67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E43F0D-7510-4C73-8CC8-03AF284C3D67}"/>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59170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B4E20-C195-4A3F-B9FE-AB03C276C82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57E829B-72CF-4E61-B0FB-6F5941D178BD}"/>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410668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0BFB7-BC36-48EC-B466-57BC76464D0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15FE53-392A-4E9C-B4F5-3869A5DCEF9A}"/>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921503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176</Words>
  <Application>Microsoft Office PowerPoint</Application>
  <PresentationFormat>Widescreen</PresentationFormat>
  <Paragraphs>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Helvetica</vt:lpstr>
      <vt:lpstr>ProximaNova</vt:lpstr>
      <vt:lpstr>Office Theme</vt:lpstr>
      <vt:lpstr>UNIT – 4  FLEXIBILITY EXERSICE </vt:lpstr>
      <vt:lpstr>CORE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4  FLEXIBILITY EXERSICE </dc:title>
  <dc:creator>Vishal Kumar</dc:creator>
  <cp:lastModifiedBy>Vishal Kumar</cp:lastModifiedBy>
  <cp:revision>1</cp:revision>
  <dcterms:created xsi:type="dcterms:W3CDTF">2022-10-13T15:53:07Z</dcterms:created>
  <dcterms:modified xsi:type="dcterms:W3CDTF">2022-10-14T02:56:40Z</dcterms:modified>
</cp:coreProperties>
</file>