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2" r:id="rId2"/>
    <p:sldId id="306" r:id="rId3"/>
    <p:sldId id="307" r:id="rId4"/>
    <p:sldId id="308" r:id="rId5"/>
    <p:sldId id="309" r:id="rId6"/>
    <p:sldId id="310" r:id="rId7"/>
    <p:sldId id="31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7061" autoAdjust="0"/>
  </p:normalViewPr>
  <p:slideViewPr>
    <p:cSldViewPr>
      <p:cViewPr varScale="1">
        <p:scale>
          <a:sx n="72" d="100"/>
          <a:sy n="72" d="100"/>
        </p:scale>
        <p:origin x="636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6AE08-A5F2-4D1E-BD33-B5CAABD51FA5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57E54-46A4-4EAE-B4AA-8588B873D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1790-8261-48F0-845E-324E157BC76F}" type="datetime1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4227-28EE-43E1-AB24-BC9775C8663A}" type="datetime1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4A3DD-E2F0-4199-AF31-E27C5349AA37}" type="datetime1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8BA56-0267-4039-B8F5-FE9C5BCE5E52}" type="datetime1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C706-83A9-4FF4-B212-246223C646E1}" type="datetime1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3458D-8647-47B8-81B2-34C3F7139391}" type="datetime1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18400-D6D7-4366-9C8A-A90D6E42AC61}" type="datetime1">
              <a:rPr lang="en-US" smtClean="0"/>
              <a:pPr/>
              <a:t>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1416-3BDF-489C-9118-77DB701584A3}" type="datetime1">
              <a:rPr lang="en-US" smtClean="0"/>
              <a:pPr/>
              <a:t>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68ED-CDF3-4CA4-A9CB-04820D1DF8C6}" type="datetime1">
              <a:rPr lang="en-US" smtClean="0"/>
              <a:pPr/>
              <a:t>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FA0BE-6992-43AE-AC22-5AF8E0F9C526}" type="datetime1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6BCE0-D68C-452F-B6ED-D849A128ABD2}" type="datetime1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576C7-7478-4351-858F-B0E6BA312EC6}" type="datetime1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slideshare.net/wadekarpradnyap/basics-of-phytochemistr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4087" y="708026"/>
            <a:ext cx="11201400" cy="1219199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B.PHARM. 5</a:t>
            </a:r>
            <a:r>
              <a:rPr lang="en-US" sz="4800" b="1" baseline="30000" dirty="0">
                <a:latin typeface="Comic Sans MS" panose="030F0702030302020204" pitchFamily="66" charset="0"/>
                <a:cs typeface="Times New Roman" pitchFamily="18" charset="0"/>
              </a:rPr>
              <a:t>th</a:t>
            </a:r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 SEM. 504T </a:t>
            </a:r>
            <a:b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</a:br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UNIT V- BASICS OF </a:t>
            </a:r>
            <a:b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</a:br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PHYTOCHEMISTRY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9984" y="2797174"/>
            <a:ext cx="9982200" cy="3352800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  <a:cs typeface="Times New Roman" pitchFamily="18" charset="0"/>
              </a:rPr>
              <a:t>Modern Methods of Extraction</a:t>
            </a:r>
          </a:p>
          <a:p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  <a:cs typeface="Times New Roman" pitchFamily="18" charset="0"/>
              </a:rPr>
              <a:t>Application of latest techniques</a:t>
            </a:r>
          </a:p>
          <a:p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  <a:cs typeface="Times New Roman" pitchFamily="18" charset="0"/>
              </a:rPr>
              <a:t>Chromatography</a:t>
            </a:r>
          </a:p>
          <a:p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  <a:cs typeface="Times New Roman" pitchFamily="18" charset="0"/>
              </a:rPr>
              <a:t>Spectroscopy </a:t>
            </a:r>
          </a:p>
          <a:p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  <a:cs typeface="Times New Roman" pitchFamily="18" charset="0"/>
              </a:rPr>
              <a:t>Electrophoresis </a:t>
            </a:r>
          </a:p>
          <a:p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  <a:cs typeface="Times New Roman" pitchFamily="18" charset="0"/>
              </a:rPr>
              <a:t>in </a:t>
            </a:r>
          </a:p>
          <a:p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  <a:cs typeface="Times New Roman" pitchFamily="18" charset="0"/>
              </a:rPr>
              <a:t>Isolation, Purification &amp; Identification of crude drugs 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C75DEE1E-23B5-4C1B-B672-2C288F9BA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1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F7036A5-4DF7-4F44-99CC-52B4EEB15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6CFE6B6-5177-41CD-BD6E-A989032686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DDF1B72D-4FAD-BE2F-A8BB-E6D6D3240007}"/>
              </a:ext>
            </a:extLst>
          </p:cNvPr>
          <p:cNvSpPr txBox="1">
            <a:spLocks/>
          </p:cNvSpPr>
          <p:nvPr/>
        </p:nvSpPr>
        <p:spPr>
          <a:xfrm>
            <a:off x="8610600" y="623496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2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6C6A45A-1D62-5C8F-24BF-BE2FB4F9A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4A3DA7-820A-C001-003B-AAAF5E1395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E4CF92B-6038-D1BC-18CB-D6DF027819AB}"/>
              </a:ext>
            </a:extLst>
          </p:cNvPr>
          <p:cNvSpPr txBox="1"/>
          <p:nvPr/>
        </p:nvSpPr>
        <p:spPr>
          <a:xfrm>
            <a:off x="723900" y="1752600"/>
            <a:ext cx="10744199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Electrophoresis is the migration of charged particles or molecules in a medium under the influence of an applied electric field.</a:t>
            </a:r>
          </a:p>
          <a:p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>
                <a:latin typeface="Comic Sans MS" panose="030F0702030302020204" pitchFamily="66" charset="0"/>
              </a:rPr>
              <a:t>The comprehensive term refers to the migration of charged particles of any size in a liquid medium under the influence of an electric field.</a:t>
            </a:r>
          </a:p>
          <a:p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>
                <a:latin typeface="Comic Sans MS" panose="030F0702030302020204" pitchFamily="66" charset="0"/>
              </a:rPr>
              <a:t>Depending on the  kind of charge the molecule carry, they move toward either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latin typeface="Comic Sans MS" panose="030F0702030302020204" pitchFamily="66" charset="0"/>
              </a:rPr>
              <a:t>To cathode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latin typeface="Comic Sans MS" panose="030F0702030302020204" pitchFamily="66" charset="0"/>
              </a:rPr>
              <a:t>or to Anode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>
                <a:latin typeface="Comic Sans MS" panose="030F0702030302020204" pitchFamily="66" charset="0"/>
              </a:rPr>
              <a:t>An ampholyte become positively charged in acidic condition and migrate to the cathode, in the alkaline condition they become negatively charged and migrate to the anode.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Commonly used for the isolation of amino acids and proteins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ADF308-E580-06FA-6734-B5C37F0EA4FE}"/>
              </a:ext>
            </a:extLst>
          </p:cNvPr>
          <p:cNvSpPr txBox="1"/>
          <p:nvPr/>
        </p:nvSpPr>
        <p:spPr>
          <a:xfrm>
            <a:off x="2168856" y="379291"/>
            <a:ext cx="785428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atin typeface="Comic Sans MS" panose="030F0702030302020204" pitchFamily="66" charset="0"/>
              </a:rPr>
              <a:t>ELECTROPHORESIS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81C6B5DE-95F1-586D-19FD-E859366542CE}"/>
              </a:ext>
            </a:extLst>
          </p:cNvPr>
          <p:cNvSpPr txBox="1">
            <a:spLocks/>
          </p:cNvSpPr>
          <p:nvPr/>
        </p:nvSpPr>
        <p:spPr>
          <a:xfrm>
            <a:off x="8610600" y="623496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3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03287EF-A561-669A-FF63-7B6437625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FB6DB8-479C-3B14-015A-7D9AAB6370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001A48E-6027-F37D-859D-93B53D90C744}"/>
              </a:ext>
            </a:extLst>
          </p:cNvPr>
          <p:cNvSpPr txBox="1"/>
          <p:nvPr/>
        </p:nvSpPr>
        <p:spPr>
          <a:xfrm>
            <a:off x="1395987" y="1417208"/>
            <a:ext cx="9906000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The rate of migration of an ion in an electrical field depends on factors,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latin typeface="Comic Sans MS" panose="030F0702030302020204" pitchFamily="66" charset="0"/>
              </a:rPr>
              <a:t>Net charge of the molecule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latin typeface="Comic Sans MS" panose="030F0702030302020204" pitchFamily="66" charset="0"/>
              </a:rPr>
              <a:t>Size and shape of the particle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latin typeface="Comic Sans MS" panose="030F0702030302020204" pitchFamily="66" charset="0"/>
              </a:rPr>
              <a:t>Strength of electrical field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latin typeface="Comic Sans MS" panose="030F0702030302020204" pitchFamily="66" charset="0"/>
              </a:rPr>
              <a:t>Properties of supporting medium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latin typeface="Comic Sans MS" panose="030F0702030302020204" pitchFamily="66" charset="0"/>
              </a:rPr>
              <a:t>Temperature of operation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008889E-2BCF-1242-197A-891B69639A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819" y="122776"/>
            <a:ext cx="7636362" cy="6223635"/>
          </a:xfrm>
          <a:prstGeom prst="rect">
            <a:avLst/>
          </a:prstGeom>
        </p:spPr>
      </p:pic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DE40C96-E121-4E32-2218-91A3FB63AD9F}"/>
              </a:ext>
            </a:extLst>
          </p:cNvPr>
          <p:cNvSpPr txBox="1">
            <a:spLocks/>
          </p:cNvSpPr>
          <p:nvPr/>
        </p:nvSpPr>
        <p:spPr>
          <a:xfrm>
            <a:off x="8610600" y="623496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4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D334290-8BB3-896B-47B0-BC5AC93DC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92FCFF-A1BA-D58C-6BDC-1E7E157F82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C2EBCF0-55E3-6C00-AE67-51161D4A3D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028157"/>
            <a:ext cx="6844507" cy="4801685"/>
          </a:xfrm>
          <a:prstGeom prst="rect">
            <a:avLst/>
          </a:prstGeom>
        </p:spPr>
      </p:pic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7C3D6E5-66AC-A949-20DD-0F5564A93DDC}"/>
              </a:ext>
            </a:extLst>
          </p:cNvPr>
          <p:cNvSpPr txBox="1">
            <a:spLocks/>
          </p:cNvSpPr>
          <p:nvPr/>
        </p:nvSpPr>
        <p:spPr>
          <a:xfrm>
            <a:off x="8610600" y="623496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5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BCFC5CC-06EC-563D-3B5F-E28CE1FB6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ED57B9-6A1D-4B24-5C54-A3C8323841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 rotWithShape="1">
          <a:blip r:embed="rId2"/>
          <a:srcRect l="24823" t="36268" r="49166" b="29040"/>
          <a:stretch/>
        </p:blipFill>
        <p:spPr bwMode="auto">
          <a:xfrm>
            <a:off x="3009900" y="1066205"/>
            <a:ext cx="6172200" cy="4648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CD79FE88-11B4-D7A8-5134-3B789B69E93E}"/>
              </a:ext>
            </a:extLst>
          </p:cNvPr>
          <p:cNvSpPr txBox="1">
            <a:spLocks/>
          </p:cNvSpPr>
          <p:nvPr/>
        </p:nvSpPr>
        <p:spPr>
          <a:xfrm>
            <a:off x="8610600" y="623496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6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EDFDC95-9E5B-2EFC-0AA2-C67561F4E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BEE943-DB80-B4FE-389E-23113DC852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mic Sans MS" panose="030F0702030302020204" pitchFamily="66" charset="0"/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  <a:hlinkClick r:id="rId2"/>
              </a:rPr>
              <a:t>https://www.slideshare.net/wadekarpradnyap/basics-of-phytochemistry</a:t>
            </a:r>
            <a:r>
              <a:rPr lang="en-US" dirty="0">
                <a:latin typeface="Comic Sans MS" panose="030F0702030302020204" pitchFamily="66" charset="0"/>
              </a:rPr>
              <a:t> </a:t>
            </a:r>
          </a:p>
          <a:p>
            <a:pPr>
              <a:buNone/>
            </a:pPr>
            <a:r>
              <a:rPr lang="en-US" dirty="0">
                <a:latin typeface="Comic Sans MS" panose="030F0702030302020204" pitchFamily="66" charset="0"/>
              </a:rPr>
              <a:t>	By </a:t>
            </a:r>
            <a:r>
              <a:rPr lang="en-US" dirty="0" err="1">
                <a:latin typeface="Comic Sans MS" panose="030F0702030302020204" pitchFamily="66" charset="0"/>
              </a:rPr>
              <a:t>Mrs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Pradnya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Wadekar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Bapat</a:t>
            </a:r>
            <a:r>
              <a:rPr lang="en-US" dirty="0">
                <a:latin typeface="Comic Sans MS" panose="030F0702030302020204" pitchFamily="66" charset="0"/>
              </a:rPr>
              <a:t>, Asst. Prof., ABCP, </a:t>
            </a:r>
            <a:r>
              <a:rPr lang="en-US" dirty="0" err="1">
                <a:latin typeface="Comic Sans MS" panose="030F0702030302020204" pitchFamily="66" charset="0"/>
              </a:rPr>
              <a:t>Sangli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BF450C1-8703-0A4D-0D25-302B2B449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7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A1134BA-0477-F4BC-9B22-2581BED7B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081DE0A-894F-35CD-3C07-6F09DFBD02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238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Comic Sans MS</vt:lpstr>
      <vt:lpstr>Wingdings</vt:lpstr>
      <vt:lpstr>Office Theme</vt:lpstr>
      <vt:lpstr>B.PHARM. 5th SEM. 504T  UNIT V- BASICS OF  PHYTOCHEMISTRY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Phytochemistry</dc:title>
  <dc:creator>admin</dc:creator>
  <cp:lastModifiedBy>user</cp:lastModifiedBy>
  <cp:revision>28</cp:revision>
  <dcterms:created xsi:type="dcterms:W3CDTF">2006-08-16T00:00:00Z</dcterms:created>
  <dcterms:modified xsi:type="dcterms:W3CDTF">2023-02-24T13:08:24Z</dcterms:modified>
</cp:coreProperties>
</file>