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sldIdLst>
    <p:sldId id="256" r:id="rId2"/>
    <p:sldId id="257" r:id="rId3"/>
    <p:sldId id="258" r:id="rId4"/>
    <p:sldId id="259" r:id="rId5"/>
    <p:sldId id="260" r:id="rId6"/>
    <p:sldId id="271" r:id="rId7"/>
    <p:sldId id="279" r:id="rId8"/>
    <p:sldId id="280" r:id="rId9"/>
    <p:sldId id="281" r:id="rId10"/>
    <p:sldId id="283" r:id="rId11"/>
    <p:sldId id="282" r:id="rId12"/>
  </p:sldIdLst>
  <p:sldSz cx="9144000" cy="6858000" type="screen4x3"/>
  <p:notesSz cx="6858000" cy="9144000"/>
  <p:defaultTextStyle>
    <a:defPPr>
      <a:defRPr lang="en-US"/>
    </a:defPPr>
    <a:lvl1pPr algn="l" rtl="0" eaLnBrk="0" fontAlgn="base" hangingPunct="0">
      <a:spcBef>
        <a:spcPct val="0"/>
      </a:spcBef>
      <a:spcAft>
        <a:spcPct val="0"/>
      </a:spcAft>
      <a:defRPr sz="6000" kern="1200">
        <a:solidFill>
          <a:schemeClr val="tx1"/>
        </a:solidFill>
        <a:latin typeface="Arial" charset="0"/>
        <a:ea typeface="+mn-ea"/>
        <a:cs typeface="+mn-cs"/>
      </a:defRPr>
    </a:lvl1pPr>
    <a:lvl2pPr marL="457200" algn="l" rtl="0" eaLnBrk="0" fontAlgn="base" hangingPunct="0">
      <a:spcBef>
        <a:spcPct val="0"/>
      </a:spcBef>
      <a:spcAft>
        <a:spcPct val="0"/>
      </a:spcAft>
      <a:defRPr sz="6000" kern="1200">
        <a:solidFill>
          <a:schemeClr val="tx1"/>
        </a:solidFill>
        <a:latin typeface="Arial" charset="0"/>
        <a:ea typeface="+mn-ea"/>
        <a:cs typeface="+mn-cs"/>
      </a:defRPr>
    </a:lvl2pPr>
    <a:lvl3pPr marL="914400" algn="l" rtl="0" eaLnBrk="0" fontAlgn="base" hangingPunct="0">
      <a:spcBef>
        <a:spcPct val="0"/>
      </a:spcBef>
      <a:spcAft>
        <a:spcPct val="0"/>
      </a:spcAft>
      <a:defRPr sz="6000" kern="1200">
        <a:solidFill>
          <a:schemeClr val="tx1"/>
        </a:solidFill>
        <a:latin typeface="Arial" charset="0"/>
        <a:ea typeface="+mn-ea"/>
        <a:cs typeface="+mn-cs"/>
      </a:defRPr>
    </a:lvl3pPr>
    <a:lvl4pPr marL="1371600" algn="l" rtl="0" eaLnBrk="0" fontAlgn="base" hangingPunct="0">
      <a:spcBef>
        <a:spcPct val="0"/>
      </a:spcBef>
      <a:spcAft>
        <a:spcPct val="0"/>
      </a:spcAft>
      <a:defRPr sz="6000" kern="1200">
        <a:solidFill>
          <a:schemeClr val="tx1"/>
        </a:solidFill>
        <a:latin typeface="Arial" charset="0"/>
        <a:ea typeface="+mn-ea"/>
        <a:cs typeface="+mn-cs"/>
      </a:defRPr>
    </a:lvl4pPr>
    <a:lvl5pPr marL="1828800" algn="l" rtl="0" eaLnBrk="0" fontAlgn="base" hangingPunct="0">
      <a:spcBef>
        <a:spcPct val="0"/>
      </a:spcBef>
      <a:spcAft>
        <a:spcPct val="0"/>
      </a:spcAft>
      <a:defRPr sz="6000" kern="1200">
        <a:solidFill>
          <a:schemeClr val="tx1"/>
        </a:solidFill>
        <a:latin typeface="Arial" charset="0"/>
        <a:ea typeface="+mn-ea"/>
        <a:cs typeface="+mn-cs"/>
      </a:defRPr>
    </a:lvl5pPr>
    <a:lvl6pPr marL="2286000" algn="l" defTabSz="914400" rtl="0" eaLnBrk="1" latinLnBrk="0" hangingPunct="1">
      <a:defRPr sz="6000" kern="1200">
        <a:solidFill>
          <a:schemeClr val="tx1"/>
        </a:solidFill>
        <a:latin typeface="Arial" charset="0"/>
        <a:ea typeface="+mn-ea"/>
        <a:cs typeface="+mn-cs"/>
      </a:defRPr>
    </a:lvl6pPr>
    <a:lvl7pPr marL="2743200" algn="l" defTabSz="914400" rtl="0" eaLnBrk="1" latinLnBrk="0" hangingPunct="1">
      <a:defRPr sz="6000" kern="1200">
        <a:solidFill>
          <a:schemeClr val="tx1"/>
        </a:solidFill>
        <a:latin typeface="Arial" charset="0"/>
        <a:ea typeface="+mn-ea"/>
        <a:cs typeface="+mn-cs"/>
      </a:defRPr>
    </a:lvl7pPr>
    <a:lvl8pPr marL="3200400" algn="l" defTabSz="914400" rtl="0" eaLnBrk="1" latinLnBrk="0" hangingPunct="1">
      <a:defRPr sz="6000" kern="1200">
        <a:solidFill>
          <a:schemeClr val="tx1"/>
        </a:solidFill>
        <a:latin typeface="Arial" charset="0"/>
        <a:ea typeface="+mn-ea"/>
        <a:cs typeface="+mn-cs"/>
      </a:defRPr>
    </a:lvl8pPr>
    <a:lvl9pPr marL="3657600" algn="l" defTabSz="914400" rtl="0" eaLnBrk="1" latinLnBrk="0" hangingPunct="1">
      <a:defRPr sz="6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514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4" autoAdjust="0"/>
    <p:restoredTop sz="94660" autoAdjust="0"/>
  </p:normalViewPr>
  <p:slideViewPr>
    <p:cSldViewPr>
      <p:cViewPr varScale="1">
        <p:scale>
          <a:sx n="86" d="100"/>
          <a:sy n="86" d="100"/>
        </p:scale>
        <p:origin x="-152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grpSp>
          <p:nvGrpSpPr>
            <p:cNvPr id="6" name="Group 4"/>
            <p:cNvGrpSpPr>
              <a:grpSpLocks/>
            </p:cNvGrpSpPr>
            <p:nvPr/>
          </p:nvGrpSpPr>
          <p:grpSpPr bwMode="auto">
            <a:xfrm>
              <a:off x="1776" y="3024"/>
              <a:ext cx="3929" cy="1290"/>
              <a:chOff x="1776" y="3024"/>
              <a:chExt cx="3929" cy="1290"/>
            </a:xfrm>
          </p:grpSpPr>
          <p:grpSp>
            <p:nvGrpSpPr>
              <p:cNvPr id="7" name="Group 5"/>
              <p:cNvGrpSpPr>
                <a:grpSpLocks/>
              </p:cNvGrpSpPr>
              <p:nvPr/>
            </p:nvGrpSpPr>
            <p:grpSpPr bwMode="auto">
              <a:xfrm>
                <a:off x="2268" y="3934"/>
                <a:ext cx="638" cy="377"/>
                <a:chOff x="2268" y="3934"/>
                <a:chExt cx="638" cy="377"/>
              </a:xfrm>
            </p:grpSpPr>
            <p:sp>
              <p:nvSpPr>
                <p:cNvPr id="60" name="Oval 6"/>
                <p:cNvSpPr>
                  <a:spLocks noChangeArrowheads="1"/>
                </p:cNvSpPr>
                <p:nvPr/>
              </p:nvSpPr>
              <p:spPr bwMode="hidden">
                <a:xfrm>
                  <a:off x="2268" y="3934"/>
                  <a:ext cx="638" cy="377"/>
                </a:xfrm>
                <a:prstGeom prst="ellipse">
                  <a:avLst/>
                </a:prstGeom>
                <a:gradFill rotWithShape="0">
                  <a:gsLst>
                    <a:gs pos="0">
                      <a:schemeClr val="accent1">
                        <a:gamma/>
                        <a:shade val="87843"/>
                        <a:invGamma/>
                      </a:schemeClr>
                    </a:gs>
                    <a:gs pos="100000">
                      <a:schemeClr val="accent1"/>
                    </a:gs>
                  </a:gsLst>
                  <a:lin ang="27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61" name="Oval 7"/>
                <p:cNvSpPr>
                  <a:spLocks noChangeArrowheads="1"/>
                </p:cNvSpPr>
                <p:nvPr/>
              </p:nvSpPr>
              <p:spPr bwMode="hidden">
                <a:xfrm>
                  <a:off x="2314" y="3958"/>
                  <a:ext cx="543" cy="332"/>
                </a:xfrm>
                <a:prstGeom prst="ellipse">
                  <a:avLst/>
                </a:prstGeom>
                <a:gradFill rotWithShape="0">
                  <a:gsLst>
                    <a:gs pos="0">
                      <a:schemeClr val="accent1"/>
                    </a:gs>
                    <a:gs pos="100000">
                      <a:schemeClr val="accent1">
                        <a:gamma/>
                        <a:shade val="87843"/>
                        <a:invGamma/>
                      </a:schemeClr>
                    </a:gs>
                  </a:gsLst>
                  <a:lin ang="27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62" name="Oval 8"/>
                <p:cNvSpPr>
                  <a:spLocks noChangeArrowheads="1"/>
                </p:cNvSpPr>
                <p:nvPr/>
              </p:nvSpPr>
              <p:spPr bwMode="hidden">
                <a:xfrm>
                  <a:off x="2341" y="3979"/>
                  <a:ext cx="501" cy="299"/>
                </a:xfrm>
                <a:prstGeom prst="ellipse">
                  <a:avLst/>
                </a:prstGeom>
                <a:gradFill rotWithShape="0">
                  <a:gsLst>
                    <a:gs pos="0">
                      <a:schemeClr val="accent1">
                        <a:gamma/>
                        <a:shade val="90980"/>
                        <a:invGamma/>
                      </a:schemeClr>
                    </a:gs>
                    <a:gs pos="100000">
                      <a:schemeClr val="accent1"/>
                    </a:gs>
                  </a:gsLst>
                  <a:lin ang="27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63" name="Oval 9"/>
                <p:cNvSpPr>
                  <a:spLocks noChangeArrowheads="1"/>
                </p:cNvSpPr>
                <p:nvPr/>
              </p:nvSpPr>
              <p:spPr bwMode="hidden">
                <a:xfrm>
                  <a:off x="2368" y="3997"/>
                  <a:ext cx="444" cy="258"/>
                </a:xfrm>
                <a:prstGeom prst="ellipse">
                  <a:avLst/>
                </a:prstGeom>
                <a:gradFill rotWithShape="0">
                  <a:gsLst>
                    <a:gs pos="0">
                      <a:schemeClr val="accent1">
                        <a:gamma/>
                        <a:shade val="87843"/>
                        <a:invGamma/>
                      </a:schemeClr>
                    </a:gs>
                    <a:gs pos="100000">
                      <a:schemeClr val="accent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64" name="Oval 10"/>
                <p:cNvSpPr>
                  <a:spLocks noChangeArrowheads="1"/>
                </p:cNvSpPr>
                <p:nvPr/>
              </p:nvSpPr>
              <p:spPr bwMode="hidden">
                <a:xfrm>
                  <a:off x="2385" y="4005"/>
                  <a:ext cx="413" cy="240"/>
                </a:xfrm>
                <a:prstGeom prst="ellipse">
                  <a:avLst/>
                </a:prstGeom>
                <a:gradFill rotWithShape="0">
                  <a:gsLst>
                    <a:gs pos="0">
                      <a:schemeClr val="accent1">
                        <a:gamma/>
                        <a:shade val="94118"/>
                        <a:invGamma/>
                      </a:schemeClr>
                    </a:gs>
                    <a:gs pos="100000">
                      <a:schemeClr val="accent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65" name="Oval 11"/>
                <p:cNvSpPr>
                  <a:spLocks noChangeArrowheads="1"/>
                </p:cNvSpPr>
                <p:nvPr/>
              </p:nvSpPr>
              <p:spPr bwMode="hidden">
                <a:xfrm>
                  <a:off x="2437" y="4026"/>
                  <a:ext cx="306" cy="192"/>
                </a:xfrm>
                <a:prstGeom prst="ellipse">
                  <a:avLst/>
                </a:prstGeom>
                <a:gradFill rotWithShape="0">
                  <a:gsLst>
                    <a:gs pos="0">
                      <a:schemeClr val="accent1">
                        <a:gamma/>
                        <a:shade val="87843"/>
                        <a:invGamma/>
                      </a:schemeClr>
                    </a:gs>
                    <a:gs pos="100000">
                      <a:schemeClr val="accent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66" name="Oval 12"/>
                <p:cNvSpPr>
                  <a:spLocks noChangeArrowheads="1"/>
                </p:cNvSpPr>
                <p:nvPr/>
              </p:nvSpPr>
              <p:spPr bwMode="hidden">
                <a:xfrm>
                  <a:off x="2476" y="4056"/>
                  <a:ext cx="227" cy="135"/>
                </a:xfrm>
                <a:prstGeom prst="ellipse">
                  <a:avLst/>
                </a:prstGeom>
                <a:gradFill rotWithShape="0">
                  <a:gsLst>
                    <a:gs pos="0">
                      <a:schemeClr val="accent1"/>
                    </a:gs>
                    <a:gs pos="100000">
                      <a:schemeClr val="accent1">
                        <a:gamma/>
                        <a:shade val="90980"/>
                        <a:invGamma/>
                      </a:schemeClr>
                    </a:gs>
                  </a:gsLst>
                  <a:lin ang="27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67" name="Oval 13"/>
                <p:cNvSpPr>
                  <a:spLocks noChangeArrowheads="1"/>
                </p:cNvSpPr>
                <p:nvPr/>
              </p:nvSpPr>
              <p:spPr bwMode="hidden">
                <a:xfrm>
                  <a:off x="2542" y="4097"/>
                  <a:ext cx="90" cy="60"/>
                </a:xfrm>
                <a:prstGeom prst="ellipse">
                  <a:avLst/>
                </a:prstGeom>
                <a:gradFill rotWithShape="0">
                  <a:gsLst>
                    <a:gs pos="0">
                      <a:schemeClr val="accent1"/>
                    </a:gs>
                    <a:gs pos="100000">
                      <a:schemeClr val="accent1">
                        <a:gamma/>
                        <a:shade val="90980"/>
                        <a:invGamma/>
                      </a:schemeClr>
                    </a:gs>
                  </a:gsLst>
                  <a:lin ang="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grpSp>
          <p:sp>
            <p:nvSpPr>
              <p:cNvPr id="8" name="Oval 14"/>
              <p:cNvSpPr>
                <a:spLocks noChangeArrowheads="1"/>
              </p:cNvSpPr>
              <p:nvPr/>
            </p:nvSpPr>
            <p:spPr bwMode="hidden">
              <a:xfrm>
                <a:off x="3686" y="3810"/>
                <a:ext cx="532" cy="327"/>
              </a:xfrm>
              <a:prstGeom prst="ellipse">
                <a:avLst/>
              </a:prstGeom>
              <a:gradFill rotWithShape="0">
                <a:gsLst>
                  <a:gs pos="0">
                    <a:schemeClr val="accent1"/>
                  </a:gs>
                  <a:gs pos="100000">
                    <a:schemeClr val="accent1">
                      <a:gamma/>
                      <a:shade val="90980"/>
                      <a:invGamma/>
                    </a:schemeClr>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9" name="Oval 15"/>
              <p:cNvSpPr>
                <a:spLocks noChangeArrowheads="1"/>
              </p:cNvSpPr>
              <p:nvPr/>
            </p:nvSpPr>
            <p:spPr bwMode="hidden">
              <a:xfrm>
                <a:off x="3726" y="3840"/>
                <a:ext cx="452" cy="275"/>
              </a:xfrm>
              <a:prstGeom prst="ellipse">
                <a:avLst/>
              </a:prstGeom>
              <a:gradFill rotWithShape="0">
                <a:gsLst>
                  <a:gs pos="0">
                    <a:schemeClr val="accent1">
                      <a:gamma/>
                      <a:shade val="90980"/>
                      <a:invGamma/>
                    </a:schemeClr>
                  </a:gs>
                  <a:gs pos="100000">
                    <a:schemeClr val="accent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0" name="Oval 16"/>
              <p:cNvSpPr>
                <a:spLocks noChangeArrowheads="1"/>
              </p:cNvSpPr>
              <p:nvPr/>
            </p:nvSpPr>
            <p:spPr bwMode="hidden">
              <a:xfrm>
                <a:off x="3782" y="3872"/>
                <a:ext cx="344" cy="207"/>
              </a:xfrm>
              <a:prstGeom prst="ellipse">
                <a:avLst/>
              </a:prstGeom>
              <a:gradFill rotWithShape="0">
                <a:gsLst>
                  <a:gs pos="0">
                    <a:schemeClr val="accent1"/>
                  </a:gs>
                  <a:gs pos="100000">
                    <a:schemeClr val="accent1">
                      <a:gamma/>
                      <a:shade val="94118"/>
                      <a:invGamma/>
                    </a:schemeClr>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1" name="Oval 17"/>
              <p:cNvSpPr>
                <a:spLocks noChangeArrowheads="1"/>
              </p:cNvSpPr>
              <p:nvPr/>
            </p:nvSpPr>
            <p:spPr bwMode="hidden">
              <a:xfrm>
                <a:off x="3822" y="3896"/>
                <a:ext cx="262" cy="159"/>
              </a:xfrm>
              <a:prstGeom prst="ellipse">
                <a:avLst/>
              </a:prstGeom>
              <a:gradFill rotWithShape="0">
                <a:gsLst>
                  <a:gs pos="0">
                    <a:schemeClr val="accent1">
                      <a:gamma/>
                      <a:shade val="96863"/>
                      <a:invGamma/>
                    </a:schemeClr>
                  </a:gs>
                  <a:gs pos="100000">
                    <a:schemeClr val="accent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2" name="Oval 18"/>
              <p:cNvSpPr>
                <a:spLocks noChangeArrowheads="1"/>
              </p:cNvSpPr>
              <p:nvPr/>
            </p:nvSpPr>
            <p:spPr bwMode="hidden">
              <a:xfrm>
                <a:off x="3856" y="3922"/>
                <a:ext cx="192" cy="107"/>
              </a:xfrm>
              <a:prstGeom prst="ellipse">
                <a:avLst/>
              </a:prstGeom>
              <a:gradFill rotWithShape="0">
                <a:gsLst>
                  <a:gs pos="0">
                    <a:schemeClr val="accent1"/>
                  </a:gs>
                  <a:gs pos="100000">
                    <a:schemeClr val="accent1">
                      <a:gamma/>
                      <a:shade val="94118"/>
                      <a:invGamma/>
                    </a:schemeClr>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3" name="Freeform 19"/>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1">
                      <a:gamma/>
                      <a:shade val="94118"/>
                      <a:invGamma/>
                    </a:schemeClr>
                  </a:gs>
                  <a:gs pos="100000">
                    <a:schemeClr val="accent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4" name="Freeform 20"/>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1">
                      <a:gamma/>
                      <a:shade val="84706"/>
                      <a:invGamma/>
                    </a:schemeClr>
                  </a:gs>
                  <a:gs pos="100000">
                    <a:schemeClr val="accent1"/>
                  </a:gs>
                </a:gsLst>
                <a:lin ang="189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5" name="Freeform 21"/>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1"/>
                  </a:gs>
                  <a:gs pos="100000">
                    <a:schemeClr val="accent1">
                      <a:gamma/>
                      <a:shade val="87843"/>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6" name="Freeform 22"/>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1"/>
                  </a:gs>
                  <a:gs pos="100000">
                    <a:schemeClr val="accent1">
                      <a:gamma/>
                      <a:shade val="90980"/>
                      <a:invGamma/>
                    </a:schemeClr>
                  </a:gs>
                </a:gsLst>
                <a:path path="rect">
                  <a:fillToRect l="50000" t="50000" r="50000" b="50000"/>
                </a:path>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7" name="Freeform 23"/>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1"/>
                  </a:gs>
                  <a:gs pos="100000">
                    <a:schemeClr val="accent1">
                      <a:gamma/>
                      <a:shade val="87843"/>
                      <a:invGamma/>
                    </a:schemeClr>
                  </a:gs>
                </a:gsLst>
                <a:lin ang="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 name="Freeform 24"/>
              <p:cNvSpPr>
                <a:spLocks/>
              </p:cNvSpPr>
              <p:nvPr/>
            </p:nvSpPr>
            <p:spPr bwMode="hidden">
              <a:xfrm>
                <a:off x="4175" y="4050"/>
                <a:ext cx="180" cy="132"/>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1"/>
                  </a:gs>
                  <a:gs pos="100000">
                    <a:schemeClr val="accent1">
                      <a:gamma/>
                      <a:shade val="87843"/>
                      <a:invGamma/>
                    </a:schemeClr>
                  </a:gs>
                </a:gsLst>
                <a:lin ang="189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9"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1">
                      <a:gamma/>
                      <a:shade val="90980"/>
                      <a:invGamma/>
                    </a:schemeClr>
                  </a:gs>
                  <a:gs pos="100000">
                    <a:schemeClr val="accent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20"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1"/>
                  </a:gs>
                  <a:gs pos="100000">
                    <a:schemeClr val="accent1">
                      <a:gamma/>
                      <a:shade val="84706"/>
                      <a:invGamma/>
                    </a:schemeClr>
                  </a:gs>
                </a:gsLst>
                <a:lin ang="27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21"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1"/>
                  </a:gs>
                  <a:gs pos="100000">
                    <a:schemeClr val="accent1">
                      <a:gamma/>
                      <a:shade val="90980"/>
                      <a:invGamma/>
                    </a:schemeClr>
                  </a:gs>
                </a:gsLst>
                <a:lin ang="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22"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1"/>
                  </a:gs>
                  <a:gs pos="100000">
                    <a:schemeClr val="accent1">
                      <a:gamma/>
                      <a:shade val="81961"/>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23"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24"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25"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1"/>
                  </a:gs>
                  <a:gs pos="100000">
                    <a:schemeClr val="accent1">
                      <a:gamma/>
                      <a:shade val="87843"/>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26"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1"/>
                  </a:gs>
                  <a:gs pos="100000">
                    <a:schemeClr val="accent1">
                      <a:gamma/>
                      <a:shade val="87843"/>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27"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1"/>
                  </a:gs>
                  <a:gs pos="100000">
                    <a:schemeClr val="accent1">
                      <a:gamma/>
                      <a:shade val="87843"/>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28"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29" name="Freeform 35"/>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1">
                      <a:gamma/>
                      <a:tint val="96863"/>
                      <a:invGamma/>
                    </a:schemeClr>
                  </a:gs>
                  <a:gs pos="100000">
                    <a:schemeClr val="accent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30" name="Freeform 36"/>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1">
                      <a:gamma/>
                      <a:tint val="96863"/>
                      <a:invGamma/>
                    </a:schemeClr>
                  </a:gs>
                  <a:gs pos="100000">
                    <a:schemeClr val="accent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31" name="Freeform 37"/>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1">
                      <a:gamma/>
                      <a:tint val="94118"/>
                      <a:invGamma/>
                    </a:schemeClr>
                  </a:gs>
                  <a:gs pos="100000">
                    <a:schemeClr val="accent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32" name="Freeform 38"/>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1"/>
                  </a:gs>
                  <a:gs pos="100000">
                    <a:schemeClr val="accent1">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33" name="Freeform 39"/>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1"/>
                  </a:gs>
                  <a:gs pos="100000">
                    <a:schemeClr val="accent1">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34" name="Freeform 40"/>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1"/>
                  </a:gs>
                  <a:gs pos="100000">
                    <a:schemeClr val="accent1">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35" name="Freeform 41"/>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1"/>
                  </a:gs>
                  <a:gs pos="100000">
                    <a:schemeClr val="accent1">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36" name="Freeform 42"/>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gradFill rotWithShape="0">
                <a:gsLst>
                  <a:gs pos="0">
                    <a:schemeClr val="accent1"/>
                  </a:gs>
                  <a:gs pos="100000">
                    <a:schemeClr val="accent1">
                      <a:gamma/>
                      <a:shade val="96863"/>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37" name="Freeform 43"/>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1">
                      <a:gamma/>
                      <a:tint val="96863"/>
                      <a:invGamma/>
                    </a:schemeClr>
                  </a:gs>
                  <a:gs pos="100000">
                    <a:schemeClr val="accent1"/>
                  </a:gs>
                </a:gsLst>
                <a:lin ang="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38" name="Freeform 44"/>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1">
                      <a:gamma/>
                      <a:tint val="96863"/>
                      <a:invGamma/>
                    </a:schemeClr>
                  </a:gs>
                  <a:gs pos="100000">
                    <a:schemeClr val="accent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39" name="Freeform 45"/>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1">
                      <a:gamma/>
                      <a:tint val="96863"/>
                      <a:invGamma/>
                    </a:schemeClr>
                  </a:gs>
                  <a:gs pos="100000">
                    <a:schemeClr val="accent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40" name="Freeform 46"/>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1"/>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41" name="Freeform 47"/>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1"/>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42" name="Freeform 48"/>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1"/>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43" name="Freeform 49"/>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1"/>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44" name="Freeform 50"/>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45" name="Freeform 51"/>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46" name="Freeform 52"/>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1"/>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47" name="Oval 53"/>
              <p:cNvSpPr>
                <a:spLocks noChangeArrowheads="1"/>
              </p:cNvSpPr>
              <p:nvPr/>
            </p:nvSpPr>
            <p:spPr bwMode="hidden">
              <a:xfrm>
                <a:off x="3910" y="3948"/>
                <a:ext cx="84" cy="53"/>
              </a:xfrm>
              <a:prstGeom prst="ellipse">
                <a:avLst/>
              </a:prstGeom>
              <a:gradFill rotWithShape="0">
                <a:gsLst>
                  <a:gs pos="0">
                    <a:schemeClr val="accent1">
                      <a:gamma/>
                      <a:shade val="94118"/>
                      <a:invGamma/>
                    </a:schemeClr>
                  </a:gs>
                  <a:gs pos="100000">
                    <a:schemeClr val="accent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grpSp>
            <p:nvGrpSpPr>
              <p:cNvPr id="48" name="Group 54"/>
              <p:cNvGrpSpPr>
                <a:grpSpLocks/>
              </p:cNvGrpSpPr>
              <p:nvPr/>
            </p:nvGrpSpPr>
            <p:grpSpPr bwMode="auto">
              <a:xfrm>
                <a:off x="4546" y="3608"/>
                <a:ext cx="518" cy="319"/>
                <a:chOff x="4546" y="3608"/>
                <a:chExt cx="518" cy="319"/>
              </a:xfrm>
            </p:grpSpPr>
            <p:sp>
              <p:nvSpPr>
                <p:cNvPr id="54" name="Oval 55"/>
                <p:cNvSpPr>
                  <a:spLocks noChangeArrowheads="1"/>
                </p:cNvSpPr>
                <p:nvPr/>
              </p:nvSpPr>
              <p:spPr bwMode="hidden">
                <a:xfrm>
                  <a:off x="4546" y="3608"/>
                  <a:ext cx="518" cy="319"/>
                </a:xfrm>
                <a:prstGeom prst="ellipse">
                  <a:avLst/>
                </a:prstGeom>
                <a:gradFill rotWithShape="0">
                  <a:gsLst>
                    <a:gs pos="0">
                      <a:schemeClr val="accent1">
                        <a:gamma/>
                        <a:shade val="94118"/>
                        <a:invGamma/>
                      </a:schemeClr>
                    </a:gs>
                    <a:gs pos="100000">
                      <a:schemeClr val="accent1"/>
                    </a:gs>
                  </a:gsLst>
                  <a:lin ang="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55" name="Oval 56"/>
                <p:cNvSpPr>
                  <a:spLocks noChangeArrowheads="1"/>
                </p:cNvSpPr>
                <p:nvPr/>
              </p:nvSpPr>
              <p:spPr bwMode="hidden">
                <a:xfrm>
                  <a:off x="4578" y="3630"/>
                  <a:ext cx="446" cy="271"/>
                </a:xfrm>
                <a:prstGeom prst="ellipse">
                  <a:avLst/>
                </a:prstGeom>
                <a:gradFill rotWithShape="0">
                  <a:gsLst>
                    <a:gs pos="0">
                      <a:schemeClr val="accent1">
                        <a:gamma/>
                        <a:tint val="96863"/>
                        <a:invGamma/>
                      </a:schemeClr>
                    </a:gs>
                    <a:gs pos="100000">
                      <a:schemeClr val="accent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56" name="Oval 57"/>
                <p:cNvSpPr>
                  <a:spLocks noChangeArrowheads="1"/>
                </p:cNvSpPr>
                <p:nvPr/>
              </p:nvSpPr>
              <p:spPr bwMode="hidden">
                <a:xfrm>
                  <a:off x="4610" y="3650"/>
                  <a:ext cx="386" cy="233"/>
                </a:xfrm>
                <a:prstGeom prst="ellipse">
                  <a:avLst/>
                </a:prstGeom>
                <a:gradFill rotWithShape="0">
                  <a:gsLst>
                    <a:gs pos="0">
                      <a:schemeClr val="accent1"/>
                    </a:gs>
                    <a:gs pos="100000">
                      <a:schemeClr val="accent1">
                        <a:gamma/>
                        <a:shade val="94118"/>
                        <a:invGamma/>
                      </a:schemeClr>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57" name="Oval 58"/>
                <p:cNvSpPr>
                  <a:spLocks noChangeArrowheads="1"/>
                </p:cNvSpPr>
                <p:nvPr/>
              </p:nvSpPr>
              <p:spPr bwMode="hidden">
                <a:xfrm>
                  <a:off x="4654" y="3678"/>
                  <a:ext cx="298" cy="177"/>
                </a:xfrm>
                <a:prstGeom prst="ellipse">
                  <a:avLst/>
                </a:prstGeom>
                <a:gradFill rotWithShape="0">
                  <a:gsLst>
                    <a:gs pos="0">
                      <a:schemeClr val="accent1">
                        <a:gamma/>
                        <a:shade val="94118"/>
                        <a:invGamma/>
                      </a:schemeClr>
                    </a:gs>
                    <a:gs pos="100000">
                      <a:schemeClr val="accent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58" name="Oval 59"/>
                <p:cNvSpPr>
                  <a:spLocks noChangeArrowheads="1"/>
                </p:cNvSpPr>
                <p:nvPr/>
              </p:nvSpPr>
              <p:spPr bwMode="hidden">
                <a:xfrm>
                  <a:off x="4690" y="3698"/>
                  <a:ext cx="222" cy="139"/>
                </a:xfrm>
                <a:prstGeom prst="ellipse">
                  <a:avLst/>
                </a:prstGeom>
                <a:gradFill rotWithShape="0">
                  <a:gsLst>
                    <a:gs pos="0">
                      <a:schemeClr val="accent1"/>
                    </a:gs>
                    <a:gs pos="100000">
                      <a:schemeClr val="accent1">
                        <a:gamma/>
                        <a:shade val="94118"/>
                        <a:invGamma/>
                      </a:schemeClr>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59" name="Oval 60"/>
                <p:cNvSpPr>
                  <a:spLocks noChangeArrowheads="1"/>
                </p:cNvSpPr>
                <p:nvPr/>
              </p:nvSpPr>
              <p:spPr bwMode="hidden">
                <a:xfrm>
                  <a:off x="4738" y="3728"/>
                  <a:ext cx="126" cy="81"/>
                </a:xfrm>
                <a:prstGeom prst="ellipse">
                  <a:avLst/>
                </a:prstGeom>
                <a:gradFill rotWithShape="0">
                  <a:gsLst>
                    <a:gs pos="0">
                      <a:schemeClr val="accent1">
                        <a:gamma/>
                        <a:shade val="96863"/>
                        <a:invGamma/>
                      </a:schemeClr>
                    </a:gs>
                    <a:gs pos="100000">
                      <a:schemeClr val="accent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grpSp>
          <p:grpSp>
            <p:nvGrpSpPr>
              <p:cNvPr id="49" name="Group 61"/>
              <p:cNvGrpSpPr>
                <a:grpSpLocks/>
              </p:cNvGrpSpPr>
              <p:nvPr/>
            </p:nvGrpSpPr>
            <p:grpSpPr bwMode="auto">
              <a:xfrm>
                <a:off x="5381" y="3085"/>
                <a:ext cx="227" cy="132"/>
                <a:chOff x="5381" y="3085"/>
                <a:chExt cx="227" cy="132"/>
              </a:xfrm>
            </p:grpSpPr>
            <p:sp>
              <p:nvSpPr>
                <p:cNvPr id="50" name="Oval 62"/>
                <p:cNvSpPr>
                  <a:spLocks noChangeArrowheads="1"/>
                </p:cNvSpPr>
                <p:nvPr/>
              </p:nvSpPr>
              <p:spPr bwMode="hidden">
                <a:xfrm>
                  <a:off x="5381" y="3085"/>
                  <a:ext cx="227" cy="132"/>
                </a:xfrm>
                <a:prstGeom prst="ellipse">
                  <a:avLst/>
                </a:prstGeom>
                <a:gradFill rotWithShape="0">
                  <a:gsLst>
                    <a:gs pos="0">
                      <a:schemeClr val="bg1"/>
                    </a:gs>
                    <a:gs pos="100000">
                      <a:schemeClr val="accent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51" name="Oval 63"/>
                <p:cNvSpPr>
                  <a:spLocks noChangeArrowheads="1"/>
                </p:cNvSpPr>
                <p:nvPr/>
              </p:nvSpPr>
              <p:spPr bwMode="hidden">
                <a:xfrm>
                  <a:off x="5403" y="3099"/>
                  <a:ext cx="182" cy="102"/>
                </a:xfrm>
                <a:prstGeom prst="ellipse">
                  <a:avLst/>
                </a:prstGeom>
                <a:gradFill rotWithShape="0">
                  <a:gsLst>
                    <a:gs pos="0">
                      <a:schemeClr val="accent1"/>
                    </a:gs>
                    <a:gs pos="100000">
                      <a:schemeClr val="bg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52" name="Oval 64"/>
                <p:cNvSpPr>
                  <a:spLocks noChangeArrowheads="1"/>
                </p:cNvSpPr>
                <p:nvPr/>
              </p:nvSpPr>
              <p:spPr bwMode="hidden">
                <a:xfrm>
                  <a:off x="5431" y="3109"/>
                  <a:ext cx="125" cy="82"/>
                </a:xfrm>
                <a:prstGeom prst="ellipse">
                  <a:avLst/>
                </a:prstGeom>
                <a:gradFill rotWithShape="0">
                  <a:gsLst>
                    <a:gs pos="0">
                      <a:schemeClr val="bg1"/>
                    </a:gs>
                    <a:gs pos="100000">
                      <a:schemeClr val="accent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53" name="Oval 65"/>
                <p:cNvSpPr>
                  <a:spLocks noChangeArrowheads="1"/>
                </p:cNvSpPr>
                <p:nvPr/>
              </p:nvSpPr>
              <p:spPr bwMode="hidden">
                <a:xfrm>
                  <a:off x="5458" y="3125"/>
                  <a:ext cx="73" cy="47"/>
                </a:xfrm>
                <a:prstGeom prst="ellipse">
                  <a:avLst/>
                </a:prstGeom>
                <a:gradFill rotWithShape="0">
                  <a:gsLst>
                    <a:gs pos="0">
                      <a:schemeClr val="accent1"/>
                    </a:gs>
                    <a:gs pos="100000">
                      <a:schemeClr val="bg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grpSp>
        </p:grpSp>
      </p:grpSp>
      <p:sp>
        <p:nvSpPr>
          <p:cNvPr id="19522" name="Rectangle 66"/>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smtClean="0"/>
              <a:t>Click to edit Master title style</a:t>
            </a:r>
          </a:p>
        </p:txBody>
      </p:sp>
      <p:sp>
        <p:nvSpPr>
          <p:cNvPr id="1952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noProof="0" smtClean="0"/>
              <a:t>Click to edit Master subtitle style</a:t>
            </a:r>
          </a:p>
        </p:txBody>
      </p:sp>
      <p:sp>
        <p:nvSpPr>
          <p:cNvPr id="68" name="Rectangle 68"/>
          <p:cNvSpPr>
            <a:spLocks noGrp="1" noChangeArrowheads="1"/>
          </p:cNvSpPr>
          <p:nvPr>
            <p:ph type="dt"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69" name="Rectangle 69"/>
          <p:cNvSpPr>
            <a:spLocks noGrp="1" noChangeArrowheads="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70" name="Rectangle 70"/>
          <p:cNvSpPr>
            <a:spLocks noGrp="1" noChangeArrowheads="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fld id="{45B74CA6-CE96-43F1-A4EF-6572B26638BF}" type="slidenum">
              <a:rPr lang="en-US"/>
              <a:pPr/>
              <a:t>‹#›</a:t>
            </a:fld>
            <a:endParaRPr lang="en-US"/>
          </a:p>
        </p:txBody>
      </p:sp>
    </p:spTree>
  </p:cSld>
  <p:clrMapOvr>
    <a:masterClrMapping/>
  </p:clrMapOvr>
  <p:transition spd="slow">
    <p:random/>
    <p:sndAc>
      <p:stSnd>
        <p:snd r:embed="rId1" name="Bongo"/>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5" name="Rectangle 68"/>
          <p:cNvSpPr>
            <a:spLocks noGrp="1" noChangeArrowheads="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6" name="Rectangle 69"/>
          <p:cNvSpPr>
            <a:spLocks noGrp="1" noChangeArrowheads="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fld id="{2E12C290-45D4-428F-985B-39DAFB9B9F8D}" type="slidenum">
              <a:rPr lang="en-US"/>
              <a:pPr/>
              <a:t>‹#›</a:t>
            </a:fld>
            <a:endParaRPr lang="en-US"/>
          </a:p>
        </p:txBody>
      </p:sp>
    </p:spTree>
  </p:cSld>
  <p:clrMapOvr>
    <a:masterClrMapping/>
  </p:clrMapOvr>
  <p:transition spd="slow">
    <p:random/>
    <p:sndAc>
      <p:stSnd>
        <p:snd r:embed="rId1" name="Bongo"/>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5" name="Rectangle 68"/>
          <p:cNvSpPr>
            <a:spLocks noGrp="1" noChangeArrowheads="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6" name="Rectangle 69"/>
          <p:cNvSpPr>
            <a:spLocks noGrp="1" noChangeArrowheads="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fld id="{91ED700C-C7C3-432A-AE83-A0BBC12D8C71}" type="slidenum">
              <a:rPr lang="en-US"/>
              <a:pPr/>
              <a:t>‹#›</a:t>
            </a:fld>
            <a:endParaRPr lang="en-US"/>
          </a:p>
        </p:txBody>
      </p:sp>
    </p:spTree>
  </p:cSld>
  <p:clrMapOvr>
    <a:masterClrMapping/>
  </p:clrMapOvr>
  <p:transition spd="slow">
    <p:random/>
    <p:sndAc>
      <p:stSnd>
        <p:snd r:embed="rId1" name="Bongo"/>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5" name="Rectangle 68"/>
          <p:cNvSpPr>
            <a:spLocks noGrp="1" noChangeArrowheads="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6" name="Rectangle 69"/>
          <p:cNvSpPr>
            <a:spLocks noGrp="1" noChangeArrowheads="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fld id="{1BFD98F6-FA96-4F68-9140-4A9B06AFF4B2}" type="slidenum">
              <a:rPr lang="en-US"/>
              <a:pPr/>
              <a:t>‹#›</a:t>
            </a:fld>
            <a:endParaRPr lang="en-US"/>
          </a:p>
        </p:txBody>
      </p:sp>
    </p:spTree>
  </p:cSld>
  <p:clrMapOvr>
    <a:masterClrMapping/>
  </p:clrMapOvr>
  <p:transition spd="slow">
    <p:random/>
    <p:sndAc>
      <p:stSnd>
        <p:snd r:embed="rId1" name="Bongo"/>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67"/>
          <p:cNvSpPr>
            <a:spLocks noGrp="1" noChangeArrowheads="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5" name="Rectangle 68"/>
          <p:cNvSpPr>
            <a:spLocks noGrp="1" noChangeArrowheads="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6" name="Rectangle 69"/>
          <p:cNvSpPr>
            <a:spLocks noGrp="1" noChangeArrowheads="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fld id="{A83A99F6-C978-4D6A-A8C9-BF85CC7461C0}" type="slidenum">
              <a:rPr lang="en-US"/>
              <a:pPr/>
              <a:t>‹#›</a:t>
            </a:fld>
            <a:endParaRPr lang="en-US"/>
          </a:p>
        </p:txBody>
      </p:sp>
    </p:spTree>
  </p:cSld>
  <p:clrMapOvr>
    <a:masterClrMapping/>
  </p:clrMapOvr>
  <p:transition spd="slow">
    <p:random/>
    <p:sndAc>
      <p:stSnd>
        <p:snd r:embed="rId1" name="Bongo"/>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7"/>
          <p:cNvSpPr>
            <a:spLocks noGrp="1" noChangeArrowheads="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6" name="Rectangle 68"/>
          <p:cNvSpPr>
            <a:spLocks noGrp="1" noChangeArrowheads="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7" name="Rectangle 69"/>
          <p:cNvSpPr>
            <a:spLocks noGrp="1" noChangeArrowheads="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fld id="{9D8FDC0B-054E-44B2-BD5C-0F2C514E8BD0}" type="slidenum">
              <a:rPr lang="en-US"/>
              <a:pPr/>
              <a:t>‹#›</a:t>
            </a:fld>
            <a:endParaRPr lang="en-US"/>
          </a:p>
        </p:txBody>
      </p:sp>
    </p:spTree>
  </p:cSld>
  <p:clrMapOvr>
    <a:masterClrMapping/>
  </p:clrMapOvr>
  <p:transition spd="slow">
    <p:random/>
    <p:sndAc>
      <p:stSnd>
        <p:snd r:embed="rId1" name="Bongo"/>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7"/>
          <p:cNvSpPr>
            <a:spLocks noGrp="1" noChangeArrowheads="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8" name="Rectangle 68"/>
          <p:cNvSpPr>
            <a:spLocks noGrp="1" noChangeArrowheads="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9" name="Rectangle 69"/>
          <p:cNvSpPr>
            <a:spLocks noGrp="1" noChangeArrowheads="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fld id="{5893308A-1FE4-4048-9517-DAB21A73B8C8}" type="slidenum">
              <a:rPr lang="en-US"/>
              <a:pPr/>
              <a:t>‹#›</a:t>
            </a:fld>
            <a:endParaRPr lang="en-US"/>
          </a:p>
        </p:txBody>
      </p:sp>
    </p:spTree>
  </p:cSld>
  <p:clrMapOvr>
    <a:masterClrMapping/>
  </p:clrMapOvr>
  <p:transition spd="slow">
    <p:random/>
    <p:sndAc>
      <p:stSnd>
        <p:snd r:embed="rId1" name="Bongo"/>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7"/>
          <p:cNvSpPr>
            <a:spLocks noGrp="1" noChangeArrowheads="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4" name="Rectangle 68"/>
          <p:cNvSpPr>
            <a:spLocks noGrp="1" noChangeArrowheads="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5" name="Rectangle 69"/>
          <p:cNvSpPr>
            <a:spLocks noGrp="1" noChangeArrowheads="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fld id="{56E76E29-5726-4022-BE30-7FD413588AF7}" type="slidenum">
              <a:rPr lang="en-US"/>
              <a:pPr/>
              <a:t>‹#›</a:t>
            </a:fld>
            <a:endParaRPr lang="en-US"/>
          </a:p>
        </p:txBody>
      </p:sp>
    </p:spTree>
  </p:cSld>
  <p:clrMapOvr>
    <a:masterClrMapping/>
  </p:clrMapOvr>
  <p:transition spd="slow">
    <p:random/>
    <p:sndAc>
      <p:stSnd>
        <p:snd r:embed="rId1" name="Bongo"/>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3" name="Rectangle 68"/>
          <p:cNvSpPr>
            <a:spLocks noGrp="1" noChangeArrowheads="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4" name="Rectangle 69"/>
          <p:cNvSpPr>
            <a:spLocks noGrp="1" noChangeArrowheads="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fld id="{4DC11DDE-07A5-4325-B07D-07D1E7B6B5B3}" type="slidenum">
              <a:rPr lang="en-US"/>
              <a:pPr/>
              <a:t>‹#›</a:t>
            </a:fld>
            <a:endParaRPr lang="en-US"/>
          </a:p>
        </p:txBody>
      </p:sp>
    </p:spTree>
  </p:cSld>
  <p:clrMapOvr>
    <a:masterClrMapping/>
  </p:clrMapOvr>
  <p:transition spd="slow">
    <p:random/>
    <p:sndAc>
      <p:stSnd>
        <p:snd r:embed="rId1" name="Bongo"/>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67"/>
          <p:cNvSpPr>
            <a:spLocks noGrp="1" noChangeArrowheads="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6" name="Rectangle 68"/>
          <p:cNvSpPr>
            <a:spLocks noGrp="1" noChangeArrowheads="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7" name="Rectangle 69"/>
          <p:cNvSpPr>
            <a:spLocks noGrp="1" noChangeArrowheads="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fld id="{6461FAB2-36DA-4C3F-9BEC-F20057206E93}" type="slidenum">
              <a:rPr lang="en-US"/>
              <a:pPr/>
              <a:t>‹#›</a:t>
            </a:fld>
            <a:endParaRPr lang="en-US"/>
          </a:p>
        </p:txBody>
      </p:sp>
    </p:spTree>
  </p:cSld>
  <p:clrMapOvr>
    <a:masterClrMapping/>
  </p:clrMapOvr>
  <p:transition spd="slow">
    <p:random/>
    <p:sndAc>
      <p:stSnd>
        <p:snd r:embed="rId1" name="Bongo"/>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67"/>
          <p:cNvSpPr>
            <a:spLocks noGrp="1" noChangeArrowheads="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6" name="Rectangle 68"/>
          <p:cNvSpPr>
            <a:spLocks noGrp="1" noChangeArrowheads="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7" name="Rectangle 69"/>
          <p:cNvSpPr>
            <a:spLocks noGrp="1" noChangeArrowheads="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fld id="{17B01EE0-3166-48CC-BCC8-8C0812292394}" type="slidenum">
              <a:rPr lang="en-US"/>
              <a:pPr/>
              <a:t>‹#›</a:t>
            </a:fld>
            <a:endParaRPr lang="en-US"/>
          </a:p>
        </p:txBody>
      </p:sp>
    </p:spTree>
  </p:cSld>
  <p:clrMapOvr>
    <a:masterClrMapping/>
  </p:clrMapOvr>
  <p:transition spd="slow">
    <p:random/>
    <p:sndAc>
      <p:stSnd>
        <p:snd r:embed="rId1" name="Bongo"/>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175" y="4267200"/>
            <a:ext cx="9140825" cy="2590800"/>
            <a:chOff x="2" y="2688"/>
            <a:chExt cx="5758" cy="1632"/>
          </a:xfrm>
        </p:grpSpPr>
        <p:sp>
          <p:nvSpPr>
            <p:cNvPr id="18435" name="Freeform 3"/>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grpSp>
          <p:nvGrpSpPr>
            <p:cNvPr id="1033" name="Group 4"/>
            <p:cNvGrpSpPr>
              <a:grpSpLocks/>
            </p:cNvGrpSpPr>
            <p:nvPr/>
          </p:nvGrpSpPr>
          <p:grpSpPr bwMode="auto">
            <a:xfrm>
              <a:off x="1776" y="3024"/>
              <a:ext cx="3929" cy="1290"/>
              <a:chOff x="1776" y="3024"/>
              <a:chExt cx="3929" cy="1290"/>
            </a:xfrm>
          </p:grpSpPr>
          <p:grpSp>
            <p:nvGrpSpPr>
              <p:cNvPr id="1034" name="Group 5"/>
              <p:cNvGrpSpPr>
                <a:grpSpLocks/>
              </p:cNvGrpSpPr>
              <p:nvPr userDrawn="1"/>
            </p:nvGrpSpPr>
            <p:grpSpPr bwMode="auto">
              <a:xfrm>
                <a:off x="2268" y="3934"/>
                <a:ext cx="638" cy="377"/>
                <a:chOff x="2268" y="3934"/>
                <a:chExt cx="638" cy="377"/>
              </a:xfrm>
            </p:grpSpPr>
            <p:sp>
              <p:nvSpPr>
                <p:cNvPr id="18438" name="Oval 6"/>
                <p:cNvSpPr>
                  <a:spLocks noChangeArrowheads="1"/>
                </p:cNvSpPr>
                <p:nvPr/>
              </p:nvSpPr>
              <p:spPr bwMode="hidden">
                <a:xfrm>
                  <a:off x="2268" y="3934"/>
                  <a:ext cx="638" cy="377"/>
                </a:xfrm>
                <a:prstGeom prst="ellipse">
                  <a:avLst/>
                </a:prstGeom>
                <a:gradFill rotWithShape="0">
                  <a:gsLst>
                    <a:gs pos="0">
                      <a:schemeClr val="accent1">
                        <a:gamma/>
                        <a:shade val="87843"/>
                        <a:invGamma/>
                      </a:schemeClr>
                    </a:gs>
                    <a:gs pos="100000">
                      <a:schemeClr val="accent1"/>
                    </a:gs>
                  </a:gsLst>
                  <a:lin ang="27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39" name="Oval 7"/>
                <p:cNvSpPr>
                  <a:spLocks noChangeArrowheads="1"/>
                </p:cNvSpPr>
                <p:nvPr/>
              </p:nvSpPr>
              <p:spPr bwMode="hidden">
                <a:xfrm>
                  <a:off x="2314" y="3958"/>
                  <a:ext cx="543" cy="332"/>
                </a:xfrm>
                <a:prstGeom prst="ellipse">
                  <a:avLst/>
                </a:prstGeom>
                <a:gradFill rotWithShape="0">
                  <a:gsLst>
                    <a:gs pos="0">
                      <a:schemeClr val="accent1"/>
                    </a:gs>
                    <a:gs pos="100000">
                      <a:schemeClr val="accent1">
                        <a:gamma/>
                        <a:shade val="87843"/>
                        <a:invGamma/>
                      </a:schemeClr>
                    </a:gs>
                  </a:gsLst>
                  <a:lin ang="27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40" name="Oval 8"/>
                <p:cNvSpPr>
                  <a:spLocks noChangeArrowheads="1"/>
                </p:cNvSpPr>
                <p:nvPr/>
              </p:nvSpPr>
              <p:spPr bwMode="hidden">
                <a:xfrm>
                  <a:off x="2341" y="3979"/>
                  <a:ext cx="501" cy="299"/>
                </a:xfrm>
                <a:prstGeom prst="ellipse">
                  <a:avLst/>
                </a:prstGeom>
                <a:gradFill rotWithShape="0">
                  <a:gsLst>
                    <a:gs pos="0">
                      <a:schemeClr val="accent1">
                        <a:gamma/>
                        <a:shade val="90980"/>
                        <a:invGamma/>
                      </a:schemeClr>
                    </a:gs>
                    <a:gs pos="100000">
                      <a:schemeClr val="accent1"/>
                    </a:gs>
                  </a:gsLst>
                  <a:lin ang="27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41" name="Oval 9"/>
                <p:cNvSpPr>
                  <a:spLocks noChangeArrowheads="1"/>
                </p:cNvSpPr>
                <p:nvPr/>
              </p:nvSpPr>
              <p:spPr bwMode="hidden">
                <a:xfrm>
                  <a:off x="2368" y="3997"/>
                  <a:ext cx="444" cy="258"/>
                </a:xfrm>
                <a:prstGeom prst="ellipse">
                  <a:avLst/>
                </a:prstGeom>
                <a:gradFill rotWithShape="0">
                  <a:gsLst>
                    <a:gs pos="0">
                      <a:schemeClr val="accent1">
                        <a:gamma/>
                        <a:shade val="87843"/>
                        <a:invGamma/>
                      </a:schemeClr>
                    </a:gs>
                    <a:gs pos="100000">
                      <a:schemeClr val="accent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42" name="Oval 10"/>
                <p:cNvSpPr>
                  <a:spLocks noChangeArrowheads="1"/>
                </p:cNvSpPr>
                <p:nvPr/>
              </p:nvSpPr>
              <p:spPr bwMode="hidden">
                <a:xfrm>
                  <a:off x="2385" y="4005"/>
                  <a:ext cx="413" cy="240"/>
                </a:xfrm>
                <a:prstGeom prst="ellipse">
                  <a:avLst/>
                </a:prstGeom>
                <a:gradFill rotWithShape="0">
                  <a:gsLst>
                    <a:gs pos="0">
                      <a:schemeClr val="accent1">
                        <a:gamma/>
                        <a:shade val="94118"/>
                        <a:invGamma/>
                      </a:schemeClr>
                    </a:gs>
                    <a:gs pos="100000">
                      <a:schemeClr val="accent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43" name="Oval 11"/>
                <p:cNvSpPr>
                  <a:spLocks noChangeArrowheads="1"/>
                </p:cNvSpPr>
                <p:nvPr/>
              </p:nvSpPr>
              <p:spPr bwMode="hidden">
                <a:xfrm>
                  <a:off x="2437" y="4026"/>
                  <a:ext cx="306" cy="192"/>
                </a:xfrm>
                <a:prstGeom prst="ellipse">
                  <a:avLst/>
                </a:prstGeom>
                <a:gradFill rotWithShape="0">
                  <a:gsLst>
                    <a:gs pos="0">
                      <a:schemeClr val="accent1">
                        <a:gamma/>
                        <a:shade val="87843"/>
                        <a:invGamma/>
                      </a:schemeClr>
                    </a:gs>
                    <a:gs pos="100000">
                      <a:schemeClr val="accent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44" name="Oval 12"/>
                <p:cNvSpPr>
                  <a:spLocks noChangeArrowheads="1"/>
                </p:cNvSpPr>
                <p:nvPr/>
              </p:nvSpPr>
              <p:spPr bwMode="hidden">
                <a:xfrm>
                  <a:off x="2476" y="4056"/>
                  <a:ext cx="227" cy="135"/>
                </a:xfrm>
                <a:prstGeom prst="ellipse">
                  <a:avLst/>
                </a:prstGeom>
                <a:gradFill rotWithShape="0">
                  <a:gsLst>
                    <a:gs pos="0">
                      <a:schemeClr val="accent1"/>
                    </a:gs>
                    <a:gs pos="100000">
                      <a:schemeClr val="accent1">
                        <a:gamma/>
                        <a:shade val="90980"/>
                        <a:invGamma/>
                      </a:schemeClr>
                    </a:gs>
                  </a:gsLst>
                  <a:lin ang="27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45" name="Oval 13"/>
                <p:cNvSpPr>
                  <a:spLocks noChangeArrowheads="1"/>
                </p:cNvSpPr>
                <p:nvPr/>
              </p:nvSpPr>
              <p:spPr bwMode="hidden">
                <a:xfrm>
                  <a:off x="2542" y="4097"/>
                  <a:ext cx="90" cy="60"/>
                </a:xfrm>
                <a:prstGeom prst="ellipse">
                  <a:avLst/>
                </a:prstGeom>
                <a:gradFill rotWithShape="0">
                  <a:gsLst>
                    <a:gs pos="0">
                      <a:schemeClr val="accent1"/>
                    </a:gs>
                    <a:gs pos="100000">
                      <a:schemeClr val="accent1">
                        <a:gamma/>
                        <a:shade val="90980"/>
                        <a:invGamma/>
                      </a:schemeClr>
                    </a:gs>
                  </a:gsLst>
                  <a:lin ang="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grpSp>
          <p:sp>
            <p:nvSpPr>
              <p:cNvPr id="18446" name="Oval 14"/>
              <p:cNvSpPr>
                <a:spLocks noChangeArrowheads="1"/>
              </p:cNvSpPr>
              <p:nvPr/>
            </p:nvSpPr>
            <p:spPr bwMode="hidden">
              <a:xfrm>
                <a:off x="3686" y="3810"/>
                <a:ext cx="532" cy="327"/>
              </a:xfrm>
              <a:prstGeom prst="ellipse">
                <a:avLst/>
              </a:prstGeom>
              <a:gradFill rotWithShape="0">
                <a:gsLst>
                  <a:gs pos="0">
                    <a:schemeClr val="accent1"/>
                  </a:gs>
                  <a:gs pos="100000">
                    <a:schemeClr val="accent1">
                      <a:gamma/>
                      <a:shade val="90980"/>
                      <a:invGamma/>
                    </a:schemeClr>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47" name="Oval 15"/>
              <p:cNvSpPr>
                <a:spLocks noChangeArrowheads="1"/>
              </p:cNvSpPr>
              <p:nvPr/>
            </p:nvSpPr>
            <p:spPr bwMode="hidden">
              <a:xfrm>
                <a:off x="3726" y="3840"/>
                <a:ext cx="452" cy="275"/>
              </a:xfrm>
              <a:prstGeom prst="ellipse">
                <a:avLst/>
              </a:prstGeom>
              <a:gradFill rotWithShape="0">
                <a:gsLst>
                  <a:gs pos="0">
                    <a:schemeClr val="accent1">
                      <a:gamma/>
                      <a:shade val="90980"/>
                      <a:invGamma/>
                    </a:schemeClr>
                  </a:gs>
                  <a:gs pos="100000">
                    <a:schemeClr val="accent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48" name="Oval 16"/>
              <p:cNvSpPr>
                <a:spLocks noChangeArrowheads="1"/>
              </p:cNvSpPr>
              <p:nvPr/>
            </p:nvSpPr>
            <p:spPr bwMode="hidden">
              <a:xfrm>
                <a:off x="3782" y="3872"/>
                <a:ext cx="344" cy="207"/>
              </a:xfrm>
              <a:prstGeom prst="ellipse">
                <a:avLst/>
              </a:prstGeom>
              <a:gradFill rotWithShape="0">
                <a:gsLst>
                  <a:gs pos="0">
                    <a:schemeClr val="accent1"/>
                  </a:gs>
                  <a:gs pos="100000">
                    <a:schemeClr val="accent1">
                      <a:gamma/>
                      <a:shade val="94118"/>
                      <a:invGamma/>
                    </a:schemeClr>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49" name="Oval 17"/>
              <p:cNvSpPr>
                <a:spLocks noChangeArrowheads="1"/>
              </p:cNvSpPr>
              <p:nvPr/>
            </p:nvSpPr>
            <p:spPr bwMode="hidden">
              <a:xfrm>
                <a:off x="3822" y="3896"/>
                <a:ext cx="262" cy="159"/>
              </a:xfrm>
              <a:prstGeom prst="ellipse">
                <a:avLst/>
              </a:prstGeom>
              <a:gradFill rotWithShape="0">
                <a:gsLst>
                  <a:gs pos="0">
                    <a:schemeClr val="accent1">
                      <a:gamma/>
                      <a:shade val="96863"/>
                      <a:invGamma/>
                    </a:schemeClr>
                  </a:gs>
                  <a:gs pos="100000">
                    <a:schemeClr val="accent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50" name="Oval 18"/>
              <p:cNvSpPr>
                <a:spLocks noChangeArrowheads="1"/>
              </p:cNvSpPr>
              <p:nvPr/>
            </p:nvSpPr>
            <p:spPr bwMode="hidden">
              <a:xfrm>
                <a:off x="3856" y="3922"/>
                <a:ext cx="192" cy="107"/>
              </a:xfrm>
              <a:prstGeom prst="ellipse">
                <a:avLst/>
              </a:prstGeom>
              <a:gradFill rotWithShape="0">
                <a:gsLst>
                  <a:gs pos="0">
                    <a:schemeClr val="accent1"/>
                  </a:gs>
                  <a:gs pos="100000">
                    <a:schemeClr val="accent1">
                      <a:gamma/>
                      <a:shade val="94118"/>
                      <a:invGamma/>
                    </a:schemeClr>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51" name="Freeform 19"/>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1">
                      <a:gamma/>
                      <a:shade val="94118"/>
                      <a:invGamma/>
                    </a:schemeClr>
                  </a:gs>
                  <a:gs pos="100000">
                    <a:schemeClr val="accent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52" name="Freeform 20"/>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1">
                      <a:gamma/>
                      <a:shade val="84706"/>
                      <a:invGamma/>
                    </a:schemeClr>
                  </a:gs>
                  <a:gs pos="100000">
                    <a:schemeClr val="accent1"/>
                  </a:gs>
                </a:gsLst>
                <a:lin ang="189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53" name="Freeform 21"/>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1"/>
                  </a:gs>
                  <a:gs pos="100000">
                    <a:schemeClr val="accent1">
                      <a:gamma/>
                      <a:shade val="87843"/>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54" name="Freeform 22"/>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1"/>
                  </a:gs>
                  <a:gs pos="100000">
                    <a:schemeClr val="accent1">
                      <a:gamma/>
                      <a:shade val="90980"/>
                      <a:invGamma/>
                    </a:schemeClr>
                  </a:gs>
                </a:gsLst>
                <a:path path="rect">
                  <a:fillToRect l="50000" t="50000" r="50000" b="50000"/>
                </a:path>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55" name="Freeform 23"/>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1"/>
                  </a:gs>
                  <a:gs pos="100000">
                    <a:schemeClr val="accent1">
                      <a:gamma/>
                      <a:shade val="87843"/>
                      <a:invGamma/>
                    </a:schemeClr>
                  </a:gs>
                </a:gsLst>
                <a:lin ang="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56" name="Freeform 24"/>
              <p:cNvSpPr>
                <a:spLocks/>
              </p:cNvSpPr>
              <p:nvPr/>
            </p:nvSpPr>
            <p:spPr bwMode="hidden">
              <a:xfrm>
                <a:off x="4175" y="4050"/>
                <a:ext cx="180" cy="132"/>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1"/>
                  </a:gs>
                  <a:gs pos="100000">
                    <a:schemeClr val="accent1">
                      <a:gamma/>
                      <a:shade val="87843"/>
                      <a:invGamma/>
                    </a:schemeClr>
                  </a:gs>
                </a:gsLst>
                <a:lin ang="189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57"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1">
                      <a:gamma/>
                      <a:shade val="90980"/>
                      <a:invGamma/>
                    </a:schemeClr>
                  </a:gs>
                  <a:gs pos="100000">
                    <a:schemeClr val="accent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58"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1"/>
                  </a:gs>
                  <a:gs pos="100000">
                    <a:schemeClr val="accent1">
                      <a:gamma/>
                      <a:shade val="84706"/>
                      <a:invGamma/>
                    </a:schemeClr>
                  </a:gs>
                </a:gsLst>
                <a:lin ang="27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59"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1"/>
                  </a:gs>
                  <a:gs pos="100000">
                    <a:schemeClr val="accent1">
                      <a:gamma/>
                      <a:shade val="90980"/>
                      <a:invGamma/>
                    </a:schemeClr>
                  </a:gs>
                </a:gsLst>
                <a:lin ang="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60"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1"/>
                  </a:gs>
                  <a:gs pos="100000">
                    <a:schemeClr val="accent1">
                      <a:gamma/>
                      <a:shade val="81961"/>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6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6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63"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1"/>
                  </a:gs>
                  <a:gs pos="100000">
                    <a:schemeClr val="accent1">
                      <a:gamma/>
                      <a:shade val="87843"/>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64"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1"/>
                  </a:gs>
                  <a:gs pos="100000">
                    <a:schemeClr val="accent1">
                      <a:gamma/>
                      <a:shade val="87843"/>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65"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1"/>
                  </a:gs>
                  <a:gs pos="100000">
                    <a:schemeClr val="accent1">
                      <a:gamma/>
                      <a:shade val="87843"/>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6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67" name="Freeform 35"/>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1">
                      <a:gamma/>
                      <a:tint val="96863"/>
                      <a:invGamma/>
                    </a:schemeClr>
                  </a:gs>
                  <a:gs pos="100000">
                    <a:schemeClr val="accent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68" name="Freeform 36"/>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1">
                      <a:gamma/>
                      <a:tint val="96863"/>
                      <a:invGamma/>
                    </a:schemeClr>
                  </a:gs>
                  <a:gs pos="100000">
                    <a:schemeClr val="accent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69" name="Freeform 37"/>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1">
                      <a:gamma/>
                      <a:tint val="94118"/>
                      <a:invGamma/>
                    </a:schemeClr>
                  </a:gs>
                  <a:gs pos="100000">
                    <a:schemeClr val="accent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70" name="Freeform 38"/>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1"/>
                  </a:gs>
                  <a:gs pos="100000">
                    <a:schemeClr val="accent1">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71" name="Freeform 39"/>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1"/>
                  </a:gs>
                  <a:gs pos="100000">
                    <a:schemeClr val="accent1">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72" name="Freeform 40"/>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1"/>
                  </a:gs>
                  <a:gs pos="100000">
                    <a:schemeClr val="accent1">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73" name="Freeform 41"/>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1"/>
                  </a:gs>
                  <a:gs pos="100000">
                    <a:schemeClr val="accent1">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74" name="Freeform 42"/>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gradFill rotWithShape="0">
                <a:gsLst>
                  <a:gs pos="0">
                    <a:schemeClr val="accent1"/>
                  </a:gs>
                  <a:gs pos="100000">
                    <a:schemeClr val="accent1">
                      <a:gamma/>
                      <a:shade val="96863"/>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75" name="Freeform 43"/>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1">
                      <a:gamma/>
                      <a:tint val="96863"/>
                      <a:invGamma/>
                    </a:schemeClr>
                  </a:gs>
                  <a:gs pos="100000">
                    <a:schemeClr val="accent1"/>
                  </a:gs>
                </a:gsLst>
                <a:lin ang="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76" name="Freeform 44"/>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1">
                      <a:gamma/>
                      <a:tint val="96863"/>
                      <a:invGamma/>
                    </a:schemeClr>
                  </a:gs>
                  <a:gs pos="100000">
                    <a:schemeClr val="accent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77" name="Freeform 45"/>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1">
                      <a:gamma/>
                      <a:tint val="96863"/>
                      <a:invGamma/>
                    </a:schemeClr>
                  </a:gs>
                  <a:gs pos="100000">
                    <a:schemeClr val="accent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78" name="Freeform 46"/>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1"/>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79" name="Freeform 47"/>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1"/>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80" name="Freeform 48"/>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1"/>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81" name="Freeform 49"/>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1"/>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82" name="Freeform 50"/>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83" name="Freeform 51"/>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84" name="Freeform 52"/>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1"/>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85" name="Oval 53"/>
              <p:cNvSpPr>
                <a:spLocks noChangeArrowheads="1"/>
              </p:cNvSpPr>
              <p:nvPr/>
            </p:nvSpPr>
            <p:spPr bwMode="hidden">
              <a:xfrm>
                <a:off x="3910" y="3948"/>
                <a:ext cx="84" cy="53"/>
              </a:xfrm>
              <a:prstGeom prst="ellipse">
                <a:avLst/>
              </a:prstGeom>
              <a:gradFill rotWithShape="0">
                <a:gsLst>
                  <a:gs pos="0">
                    <a:schemeClr val="accent1">
                      <a:gamma/>
                      <a:shade val="94118"/>
                      <a:invGamma/>
                    </a:schemeClr>
                  </a:gs>
                  <a:gs pos="100000">
                    <a:schemeClr val="accent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grpSp>
            <p:nvGrpSpPr>
              <p:cNvPr id="1075" name="Group 54"/>
              <p:cNvGrpSpPr>
                <a:grpSpLocks/>
              </p:cNvGrpSpPr>
              <p:nvPr userDrawn="1"/>
            </p:nvGrpSpPr>
            <p:grpSpPr bwMode="auto">
              <a:xfrm>
                <a:off x="4546" y="3608"/>
                <a:ext cx="518" cy="319"/>
                <a:chOff x="4546" y="3608"/>
                <a:chExt cx="518" cy="319"/>
              </a:xfrm>
            </p:grpSpPr>
            <p:sp>
              <p:nvSpPr>
                <p:cNvPr id="18487" name="Oval 55"/>
                <p:cNvSpPr>
                  <a:spLocks noChangeArrowheads="1"/>
                </p:cNvSpPr>
                <p:nvPr/>
              </p:nvSpPr>
              <p:spPr bwMode="hidden">
                <a:xfrm>
                  <a:off x="4546" y="3608"/>
                  <a:ext cx="518" cy="319"/>
                </a:xfrm>
                <a:prstGeom prst="ellipse">
                  <a:avLst/>
                </a:prstGeom>
                <a:gradFill rotWithShape="0">
                  <a:gsLst>
                    <a:gs pos="0">
                      <a:schemeClr val="accent1">
                        <a:gamma/>
                        <a:shade val="94118"/>
                        <a:invGamma/>
                      </a:schemeClr>
                    </a:gs>
                    <a:gs pos="100000">
                      <a:schemeClr val="accent1"/>
                    </a:gs>
                  </a:gsLst>
                  <a:lin ang="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88" name="Oval 56"/>
                <p:cNvSpPr>
                  <a:spLocks noChangeArrowheads="1"/>
                </p:cNvSpPr>
                <p:nvPr/>
              </p:nvSpPr>
              <p:spPr bwMode="hidden">
                <a:xfrm>
                  <a:off x="4578" y="3630"/>
                  <a:ext cx="446" cy="271"/>
                </a:xfrm>
                <a:prstGeom prst="ellipse">
                  <a:avLst/>
                </a:prstGeom>
                <a:gradFill rotWithShape="0">
                  <a:gsLst>
                    <a:gs pos="0">
                      <a:schemeClr val="accent1">
                        <a:gamma/>
                        <a:tint val="96863"/>
                        <a:invGamma/>
                      </a:schemeClr>
                    </a:gs>
                    <a:gs pos="100000">
                      <a:schemeClr val="accent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89" name="Oval 57"/>
                <p:cNvSpPr>
                  <a:spLocks noChangeArrowheads="1"/>
                </p:cNvSpPr>
                <p:nvPr/>
              </p:nvSpPr>
              <p:spPr bwMode="hidden">
                <a:xfrm>
                  <a:off x="4610" y="3650"/>
                  <a:ext cx="386" cy="233"/>
                </a:xfrm>
                <a:prstGeom prst="ellipse">
                  <a:avLst/>
                </a:prstGeom>
                <a:gradFill rotWithShape="0">
                  <a:gsLst>
                    <a:gs pos="0">
                      <a:schemeClr val="accent1"/>
                    </a:gs>
                    <a:gs pos="100000">
                      <a:schemeClr val="accent1">
                        <a:gamma/>
                        <a:shade val="94118"/>
                        <a:invGamma/>
                      </a:schemeClr>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90" name="Oval 58"/>
                <p:cNvSpPr>
                  <a:spLocks noChangeArrowheads="1"/>
                </p:cNvSpPr>
                <p:nvPr/>
              </p:nvSpPr>
              <p:spPr bwMode="hidden">
                <a:xfrm>
                  <a:off x="4654" y="3678"/>
                  <a:ext cx="298" cy="177"/>
                </a:xfrm>
                <a:prstGeom prst="ellipse">
                  <a:avLst/>
                </a:prstGeom>
                <a:gradFill rotWithShape="0">
                  <a:gsLst>
                    <a:gs pos="0">
                      <a:schemeClr val="accent1">
                        <a:gamma/>
                        <a:shade val="94118"/>
                        <a:invGamma/>
                      </a:schemeClr>
                    </a:gs>
                    <a:gs pos="100000">
                      <a:schemeClr val="accent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91" name="Oval 59"/>
                <p:cNvSpPr>
                  <a:spLocks noChangeArrowheads="1"/>
                </p:cNvSpPr>
                <p:nvPr/>
              </p:nvSpPr>
              <p:spPr bwMode="hidden">
                <a:xfrm>
                  <a:off x="4690" y="3698"/>
                  <a:ext cx="222" cy="139"/>
                </a:xfrm>
                <a:prstGeom prst="ellipse">
                  <a:avLst/>
                </a:prstGeom>
                <a:gradFill rotWithShape="0">
                  <a:gsLst>
                    <a:gs pos="0">
                      <a:schemeClr val="accent1"/>
                    </a:gs>
                    <a:gs pos="100000">
                      <a:schemeClr val="accent1">
                        <a:gamma/>
                        <a:shade val="94118"/>
                        <a:invGamma/>
                      </a:schemeClr>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92" name="Oval 60"/>
                <p:cNvSpPr>
                  <a:spLocks noChangeArrowheads="1"/>
                </p:cNvSpPr>
                <p:nvPr/>
              </p:nvSpPr>
              <p:spPr bwMode="hidden">
                <a:xfrm>
                  <a:off x="4738" y="3728"/>
                  <a:ext cx="126" cy="81"/>
                </a:xfrm>
                <a:prstGeom prst="ellipse">
                  <a:avLst/>
                </a:prstGeom>
                <a:gradFill rotWithShape="0">
                  <a:gsLst>
                    <a:gs pos="0">
                      <a:schemeClr val="accent1">
                        <a:gamma/>
                        <a:shade val="96863"/>
                        <a:invGamma/>
                      </a:schemeClr>
                    </a:gs>
                    <a:gs pos="100000">
                      <a:schemeClr val="accent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grpSp>
          <p:grpSp>
            <p:nvGrpSpPr>
              <p:cNvPr id="1076" name="Group 61"/>
              <p:cNvGrpSpPr>
                <a:grpSpLocks/>
              </p:cNvGrpSpPr>
              <p:nvPr userDrawn="1"/>
            </p:nvGrpSpPr>
            <p:grpSpPr bwMode="auto">
              <a:xfrm>
                <a:off x="5381" y="3085"/>
                <a:ext cx="227" cy="132"/>
                <a:chOff x="5381" y="3085"/>
                <a:chExt cx="227" cy="132"/>
              </a:xfrm>
            </p:grpSpPr>
            <p:sp>
              <p:nvSpPr>
                <p:cNvPr id="18494" name="Oval 62"/>
                <p:cNvSpPr>
                  <a:spLocks noChangeArrowheads="1"/>
                </p:cNvSpPr>
                <p:nvPr/>
              </p:nvSpPr>
              <p:spPr bwMode="hidden">
                <a:xfrm>
                  <a:off x="5381" y="3085"/>
                  <a:ext cx="227" cy="132"/>
                </a:xfrm>
                <a:prstGeom prst="ellipse">
                  <a:avLst/>
                </a:prstGeom>
                <a:gradFill rotWithShape="0">
                  <a:gsLst>
                    <a:gs pos="0">
                      <a:schemeClr val="bg1"/>
                    </a:gs>
                    <a:gs pos="100000">
                      <a:schemeClr val="accent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95" name="Oval 63"/>
                <p:cNvSpPr>
                  <a:spLocks noChangeArrowheads="1"/>
                </p:cNvSpPr>
                <p:nvPr/>
              </p:nvSpPr>
              <p:spPr bwMode="hidden">
                <a:xfrm>
                  <a:off x="5403" y="3099"/>
                  <a:ext cx="182" cy="102"/>
                </a:xfrm>
                <a:prstGeom prst="ellipse">
                  <a:avLst/>
                </a:prstGeom>
                <a:gradFill rotWithShape="0">
                  <a:gsLst>
                    <a:gs pos="0">
                      <a:schemeClr val="accent1"/>
                    </a:gs>
                    <a:gs pos="100000">
                      <a:schemeClr val="bg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96" name="Oval 64"/>
                <p:cNvSpPr>
                  <a:spLocks noChangeArrowheads="1"/>
                </p:cNvSpPr>
                <p:nvPr/>
              </p:nvSpPr>
              <p:spPr bwMode="hidden">
                <a:xfrm>
                  <a:off x="5431" y="3109"/>
                  <a:ext cx="125" cy="82"/>
                </a:xfrm>
                <a:prstGeom prst="ellipse">
                  <a:avLst/>
                </a:prstGeom>
                <a:gradFill rotWithShape="0">
                  <a:gsLst>
                    <a:gs pos="0">
                      <a:schemeClr val="bg1"/>
                    </a:gs>
                    <a:gs pos="100000">
                      <a:schemeClr val="accent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sp>
              <p:nvSpPr>
                <p:cNvPr id="18497" name="Oval 65"/>
                <p:cNvSpPr>
                  <a:spLocks noChangeArrowheads="1"/>
                </p:cNvSpPr>
                <p:nvPr/>
              </p:nvSpPr>
              <p:spPr bwMode="hidden">
                <a:xfrm>
                  <a:off x="5458" y="3125"/>
                  <a:ext cx="73" cy="47"/>
                </a:xfrm>
                <a:prstGeom prst="ellipse">
                  <a:avLst/>
                </a:prstGeom>
                <a:gradFill rotWithShape="0">
                  <a:gsLst>
                    <a:gs pos="0">
                      <a:schemeClr val="accent1"/>
                    </a:gs>
                    <a:gs pos="100000">
                      <a:schemeClr val="bg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defRPr/>
                  </a:pPr>
                  <a:endParaRPr lang="en-US">
                    <a:effectLst>
                      <a:outerShdw blurRad="38100" dist="38100" dir="2700000" algn="tl">
                        <a:srgbClr val="000000">
                          <a:alpha val="43137"/>
                        </a:srgbClr>
                      </a:outerShdw>
                    </a:effectLst>
                    <a:latin typeface="Arial" panose="020B0604020202020204" pitchFamily="34" charset="0"/>
                  </a:endParaRPr>
                </a:p>
              </p:txBody>
            </p:sp>
          </p:grpSp>
        </p:grpSp>
      </p:grpSp>
      <p:sp>
        <p:nvSpPr>
          <p:cNvPr id="18498" name="Rectangle 66"/>
          <p:cNvSpPr>
            <a:spLocks noGrp="1" noChangeArrowheads="1"/>
          </p:cNvSpPr>
          <p:nvPr>
            <p:ph type="title"/>
          </p:nvPr>
        </p:nvSpPr>
        <p:spPr bwMode="black">
          <a:xfrm>
            <a:off x="457200" y="277813"/>
            <a:ext cx="8229600" cy="11398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8499" name="Rectangle 67"/>
          <p:cNvSpPr>
            <a:spLocks noGrp="1" noChangeArrowheads="1"/>
          </p:cNvSpPr>
          <p:nvPr>
            <p:ph type="dt" sz="half" idx="2"/>
          </p:nvPr>
        </p:nvSpPr>
        <p:spPr bwMode="black">
          <a:xfrm>
            <a:off x="457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Arial" panose="020B0604020202020204" pitchFamily="34" charset="0"/>
              </a:defRPr>
            </a:lvl1pPr>
          </a:lstStyle>
          <a:p>
            <a:pPr>
              <a:defRPr/>
            </a:pPr>
            <a:endParaRPr lang="en-US"/>
          </a:p>
        </p:txBody>
      </p:sp>
      <p:sp>
        <p:nvSpPr>
          <p:cNvPr id="18500" name="Rectangle 68"/>
          <p:cNvSpPr>
            <a:spLocks noGrp="1" noChangeArrowheads="1"/>
          </p:cNvSpPr>
          <p:nvPr>
            <p:ph type="ftr" sz="quarter" idx="3"/>
          </p:nvPr>
        </p:nvSpPr>
        <p:spPr bwMode="black">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Arial" panose="020B0604020202020204" pitchFamily="34" charset="0"/>
              </a:defRPr>
            </a:lvl1pPr>
          </a:lstStyle>
          <a:p>
            <a:pPr>
              <a:defRPr/>
            </a:pPr>
            <a:endParaRPr lang="en-US"/>
          </a:p>
        </p:txBody>
      </p:sp>
      <p:sp>
        <p:nvSpPr>
          <p:cNvPr id="18501" name="Rectangle 69"/>
          <p:cNvSpPr>
            <a:spLocks noGrp="1" noChangeArrowheads="1"/>
          </p:cNvSpPr>
          <p:nvPr>
            <p:ph type="sldNum" sz="quarter" idx="4"/>
          </p:nvPr>
        </p:nvSpPr>
        <p:spPr bwMode="black">
          <a:xfrm>
            <a:off x="6553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E0AD8747-C3BE-41F2-B9D1-48C0FE2B47D8}" type="slidenum">
              <a:rPr lang="en-US"/>
              <a:pPr/>
              <a:t>‹#›</a:t>
            </a:fld>
            <a:endParaRPr lang="en-US"/>
          </a:p>
        </p:txBody>
      </p:sp>
      <p:sp>
        <p:nvSpPr>
          <p:cNvPr id="18502" name="Rectangle 70"/>
          <p:cNvSpPr>
            <a:spLocks noGrp="1" noChangeArrowheads="1"/>
          </p:cNvSpPr>
          <p:nvPr>
            <p:ph type="body" idx="1"/>
          </p:nvPr>
        </p:nvSpPr>
        <p:spPr bwMode="black">
          <a:xfrm>
            <a:off x="457200" y="1600200"/>
            <a:ext cx="8229600" cy="4530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ransition spd="slow">
    <p:random/>
    <p:sndAc>
      <p:stSnd>
        <p:snd r:embed="rId13" name="Bongo" builtIn="1"/>
      </p:stSnd>
    </p:sndAc>
  </p:transition>
  <p:timing>
    <p:tnLst>
      <p:par>
        <p:cTn id="1" dur="indefinite" restart="never" nodeType="tmRoot"/>
      </p:par>
    </p:tnLst>
  </p:timing>
  <p:txStyles>
    <p:titleStyle>
      <a:lvl1pPr algn="ctr" rtl="0" eaLnBrk="0" fontAlgn="base" hangingPunct="0">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1"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1"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50000"/>
        <a:buFont typeface="Wingdings" pitchFamily="1"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7.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audio" Target="../media/audio2.wav"/><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457200" y="277813"/>
            <a:ext cx="8305800" cy="4751387"/>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sz="7200" dirty="0" smtClean="0">
                <a:solidFill>
                  <a:srgbClr val="FF0000"/>
                </a:solidFill>
              </a:rPr>
              <a:t>By</a:t>
            </a:r>
            <a:r>
              <a:rPr lang="en-US" sz="7200" dirty="0" smtClean="0"/>
              <a:t/>
            </a:r>
            <a:br>
              <a:rPr lang="en-US" sz="7200" dirty="0" smtClean="0"/>
            </a:br>
            <a:r>
              <a:rPr lang="en-US" dirty="0" smtClean="0">
                <a:solidFill>
                  <a:srgbClr val="FFFF00"/>
                </a:solidFill>
              </a:rPr>
              <a:t>DR. ASHISH KUMAR DUBEY</a:t>
            </a:r>
            <a:r>
              <a:rPr lang="en-US" dirty="0" smtClean="0"/>
              <a:t/>
            </a:r>
            <a:br>
              <a:rPr lang="en-US" dirty="0" smtClean="0"/>
            </a:br>
            <a:r>
              <a:rPr lang="en-US" dirty="0" smtClean="0"/>
              <a:t>Assistant Professor</a:t>
            </a:r>
            <a:br>
              <a:rPr lang="en-US" dirty="0" smtClean="0"/>
            </a:br>
            <a:r>
              <a:rPr lang="en-US" sz="3600" dirty="0" smtClean="0"/>
              <a:t>Department of Physical Education </a:t>
            </a:r>
            <a:br>
              <a:rPr lang="en-US" sz="3600" dirty="0" smtClean="0"/>
            </a:br>
            <a:r>
              <a:rPr lang="en-US" sz="3600" dirty="0" smtClean="0"/>
              <a:t>CSJM University , Kanpur (UP)</a:t>
            </a:r>
          </a:p>
        </p:txBody>
      </p:sp>
      <p:pic>
        <p:nvPicPr>
          <p:cNvPr id="13315" name="Picture 9" descr="MCj01403950000[1]"/>
          <p:cNvPicPr>
            <a:picLocks noChangeAspect="1" noChangeArrowheads="1"/>
          </p:cNvPicPr>
          <p:nvPr/>
        </p:nvPicPr>
        <p:blipFill>
          <a:blip r:embed="rId4"/>
          <a:srcRect/>
          <a:stretch>
            <a:fillRect/>
          </a:stretch>
        </p:blipFill>
        <p:spPr bwMode="auto">
          <a:xfrm>
            <a:off x="3200400" y="4495800"/>
            <a:ext cx="2667000" cy="2232025"/>
          </a:xfrm>
          <a:prstGeom prst="rect">
            <a:avLst/>
          </a:prstGeom>
          <a:noFill/>
          <a:ln w="9525">
            <a:noFill/>
            <a:miter lim="800000"/>
            <a:headEnd/>
            <a:tailEnd/>
          </a:ln>
        </p:spPr>
      </p:pic>
    </p:spTree>
  </p:cSld>
  <p:clrMapOvr>
    <a:masterClrMapping/>
  </p:clrMapOvr>
  <p:transition spd="slow">
    <p:random/>
    <p:sndAc>
      <p:stSnd>
        <p:snd r:embed="rId2" name="Bongo"/>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iterate type="lt">
                                    <p:tmPct val="100000"/>
                                  </p:iterate>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75" fill="hold"/>
                                        <p:tgtEl>
                                          <p:spTgt spid="2050"/>
                                        </p:tgtEl>
                                        <p:attrNameLst>
                                          <p:attrName>ppt_x</p:attrName>
                                        </p:attrNameLst>
                                      </p:cBhvr>
                                      <p:tavLst>
                                        <p:tav tm="0">
                                          <p:val>
                                            <p:strVal val="0-#ppt_w/2"/>
                                          </p:val>
                                        </p:tav>
                                        <p:tav tm="100000">
                                          <p:val>
                                            <p:strVal val="#ppt_x"/>
                                          </p:val>
                                        </p:tav>
                                      </p:tavLst>
                                    </p:anim>
                                    <p:anim calcmode="lin" valueType="num">
                                      <p:cBhvr additive="base">
                                        <p:cTn id="8" dur="75" fill="hold"/>
                                        <p:tgtEl>
                                          <p:spTgt spid="205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Fly In"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a:xfrm>
            <a:off x="0" y="762000"/>
            <a:ext cx="8763000" cy="59436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marL="514350" indent="-514350" algn="l" eaLnBrk="1" hangingPunct="1">
              <a:defRPr/>
            </a:pPr>
            <a:r>
              <a:rPr lang="en-US" sz="2800" dirty="0" smtClean="0">
                <a:solidFill>
                  <a:srgbClr val="FF0000"/>
                </a:solidFill>
              </a:rPr>
              <a:t>Advantage of </a:t>
            </a:r>
            <a:r>
              <a:rPr lang="en-US" sz="2800" dirty="0" smtClean="0">
                <a:solidFill>
                  <a:srgbClr val="FF0000"/>
                </a:solidFill>
              </a:rPr>
              <a:t>W</a:t>
            </a:r>
            <a:r>
              <a:rPr lang="en-US" sz="2800" dirty="0" smtClean="0">
                <a:solidFill>
                  <a:srgbClr val="FF0000"/>
                </a:solidFill>
              </a:rPr>
              <a:t>eight Training :</a:t>
            </a:r>
            <a:r>
              <a:rPr lang="en-US" sz="2800" dirty="0" smtClean="0"/>
              <a:t/>
            </a:r>
            <a:br>
              <a:rPr lang="en-US" sz="2800" dirty="0" smtClean="0"/>
            </a:br>
            <a:r>
              <a:rPr lang="en-US" sz="2800" dirty="0" smtClean="0"/>
              <a:t/>
            </a:r>
            <a:br>
              <a:rPr lang="en-US" sz="2800" dirty="0" smtClean="0"/>
            </a:br>
            <a:r>
              <a:rPr lang="en-US" sz="2800" dirty="0" smtClean="0">
                <a:solidFill>
                  <a:srgbClr val="FFFF00"/>
                </a:solidFill>
              </a:rPr>
              <a:t>1- Increases Strength : </a:t>
            </a:r>
            <a:r>
              <a:rPr lang="en-US" sz="2800" dirty="0" smtClean="0"/>
              <a:t>Weight training develops and increases tremendous amount of strength in individual.</a:t>
            </a:r>
            <a:br>
              <a:rPr lang="en-US" sz="2800" dirty="0" smtClean="0"/>
            </a:br>
            <a:r>
              <a:rPr lang="en-US" sz="2800" dirty="0" smtClean="0"/>
              <a:t/>
            </a:r>
            <a:br>
              <a:rPr lang="en-US" sz="2800" dirty="0" smtClean="0"/>
            </a:br>
            <a:r>
              <a:rPr lang="en-US" sz="2800" dirty="0" smtClean="0">
                <a:solidFill>
                  <a:srgbClr val="FFFF00"/>
                </a:solidFill>
              </a:rPr>
              <a:t>2- Improves Diet : </a:t>
            </a:r>
            <a:r>
              <a:rPr lang="en-US" sz="2800" dirty="0" smtClean="0"/>
              <a:t>Weight training helps to improve appetite and diet of individual.</a:t>
            </a:r>
            <a:br>
              <a:rPr lang="en-US" sz="2800" dirty="0" smtClean="0"/>
            </a:br>
            <a:r>
              <a:rPr lang="en-US" sz="2800" dirty="0" smtClean="0"/>
              <a:t/>
            </a:r>
            <a:br>
              <a:rPr lang="en-US" sz="2800" dirty="0" smtClean="0"/>
            </a:br>
            <a:r>
              <a:rPr lang="en-US" sz="2800" dirty="0" smtClean="0">
                <a:solidFill>
                  <a:srgbClr val="FFFF00"/>
                </a:solidFill>
              </a:rPr>
              <a:t>3- Improves Posture : </a:t>
            </a:r>
            <a:r>
              <a:rPr lang="en-US" sz="2800" dirty="0" smtClean="0"/>
              <a:t>Through weight training exercises good posture and body structure can be achieved, moreover, it improves physical personality.</a:t>
            </a:r>
            <a:br>
              <a:rPr lang="en-US" sz="2800" dirty="0" smtClean="0"/>
            </a:br>
            <a:r>
              <a:rPr lang="en-US" sz="2800" dirty="0" smtClean="0"/>
              <a:t/>
            </a:r>
            <a:br>
              <a:rPr lang="en-US" sz="2800" dirty="0" smtClean="0"/>
            </a:br>
            <a:r>
              <a:rPr lang="en-US" sz="2800" dirty="0" smtClean="0"/>
              <a:t> </a:t>
            </a:r>
            <a:r>
              <a:rPr lang="en-US" sz="2800" dirty="0" smtClean="0"/>
              <a:t/>
            </a:r>
            <a:br>
              <a:rPr lang="en-US" sz="2800" dirty="0" smtClean="0"/>
            </a:br>
            <a:endParaRPr lang="en-US" sz="2800" dirty="0" smtClean="0"/>
          </a:p>
        </p:txBody>
      </p:sp>
    </p:spTree>
  </p:cSld>
  <p:clrMapOvr>
    <a:masterClrMapping/>
  </p:clrMapOvr>
  <p:transition spd="slow">
    <p:random/>
    <p:sndAc>
      <p:stSnd>
        <p:snd r:embed="rId2" name="Bongo"/>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381000" y="304800"/>
            <a:ext cx="8305800" cy="5437187"/>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l" eaLnBrk="1" hangingPunct="1">
              <a:defRPr/>
            </a:pPr>
            <a:r>
              <a:rPr lang="en-US" sz="2800" dirty="0" smtClean="0">
                <a:solidFill>
                  <a:srgbClr val="FFFF00"/>
                </a:solidFill>
              </a:rPr>
              <a:t>4- Controls Body Weight : </a:t>
            </a:r>
            <a:r>
              <a:rPr lang="en-US" sz="2800" dirty="0" smtClean="0"/>
              <a:t>Weight training helps to remove body fat, moreover, it helps to control the body weight. </a:t>
            </a:r>
            <a:br>
              <a:rPr lang="en-US" sz="2800" dirty="0" smtClean="0"/>
            </a:br>
            <a:r>
              <a:rPr lang="en-US" sz="2800" dirty="0" smtClean="0"/>
              <a:t/>
            </a:r>
            <a:br>
              <a:rPr lang="en-US" sz="2800" dirty="0" smtClean="0"/>
            </a:br>
            <a:r>
              <a:rPr lang="en-US" sz="2800" dirty="0" smtClean="0">
                <a:solidFill>
                  <a:srgbClr val="FFFF00"/>
                </a:solidFill>
              </a:rPr>
              <a:t>5- For  Rehabilitation : </a:t>
            </a:r>
            <a:r>
              <a:rPr lang="en-US" sz="2800" dirty="0" smtClean="0"/>
              <a:t>Weight training exercises are good for rehabilitation process and help to recover individual after injuries.</a:t>
            </a:r>
            <a:endParaRPr lang="en-US" sz="2800" dirty="0" smtClean="0"/>
          </a:p>
        </p:txBody>
      </p:sp>
      <p:pic>
        <p:nvPicPr>
          <p:cNvPr id="30723" name="Picture 3" descr="MCBD06529_0000[1]"/>
          <p:cNvPicPr>
            <a:picLocks noChangeAspect="1" noChangeArrowheads="1"/>
          </p:cNvPicPr>
          <p:nvPr/>
        </p:nvPicPr>
        <p:blipFill>
          <a:blip r:embed="rId3"/>
          <a:srcRect/>
          <a:stretch>
            <a:fillRect/>
          </a:stretch>
        </p:blipFill>
        <p:spPr bwMode="auto">
          <a:xfrm>
            <a:off x="6705600" y="4924425"/>
            <a:ext cx="2438400" cy="1933575"/>
          </a:xfrm>
          <a:prstGeom prst="rect">
            <a:avLst/>
          </a:prstGeom>
          <a:noFill/>
          <a:ln w="9525">
            <a:noFill/>
            <a:miter lim="800000"/>
            <a:headEnd/>
            <a:tailEnd/>
          </a:ln>
        </p:spPr>
      </p:pic>
    </p:spTree>
  </p:cSld>
  <p:clrMapOvr>
    <a:masterClrMapping/>
  </p:clrMapOvr>
  <p:transition spd="slow">
    <p:random/>
    <p:sndAc>
      <p:stSnd>
        <p:snd r:embed="rId2" name="Bongo"/>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533400" y="1219200"/>
            <a:ext cx="8001000" cy="3532188"/>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sz="6600" dirty="0" smtClean="0">
                <a:solidFill>
                  <a:srgbClr val="FFFF00"/>
                </a:solidFill>
              </a:rPr>
              <a:t>WEIGHT TRAINING</a:t>
            </a:r>
            <a:endParaRPr lang="en-US" sz="7200" dirty="0" smtClean="0">
              <a:solidFill>
                <a:srgbClr val="FFFF00"/>
              </a:solidFill>
            </a:endParaRPr>
          </a:p>
        </p:txBody>
      </p:sp>
      <p:pic>
        <p:nvPicPr>
          <p:cNvPr id="14339" name="Picture 3" descr="MCj01981840000[1]"/>
          <p:cNvPicPr>
            <a:picLocks noChangeAspect="1" noChangeArrowheads="1"/>
          </p:cNvPicPr>
          <p:nvPr/>
        </p:nvPicPr>
        <p:blipFill>
          <a:blip r:embed="rId2"/>
          <a:srcRect/>
          <a:stretch>
            <a:fillRect/>
          </a:stretch>
        </p:blipFill>
        <p:spPr bwMode="auto">
          <a:xfrm>
            <a:off x="3251200" y="3581400"/>
            <a:ext cx="2792413" cy="2971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533400" y="1752600"/>
            <a:ext cx="8153400" cy="33528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l" eaLnBrk="1" hangingPunct="1">
              <a:buFont typeface="Wingdings" pitchFamily="2" charset="2"/>
              <a:buChar char="v"/>
              <a:defRPr/>
            </a:pPr>
            <a:r>
              <a:rPr lang="en-US" sz="2800" dirty="0" smtClean="0"/>
              <a:t> </a:t>
            </a:r>
            <a:r>
              <a:rPr lang="en-US" sz="3200" dirty="0" smtClean="0"/>
              <a:t>Weight training is one of the oldest methods      for development of strength. Strength is one of the very important component of physical fitness and it improves other component of physical fitness directly orb indirectly.</a:t>
            </a:r>
            <a:endParaRPr lang="en-US" sz="3200" dirty="0" smtClean="0"/>
          </a:p>
        </p:txBody>
      </p:sp>
      <p:pic>
        <p:nvPicPr>
          <p:cNvPr id="15363" name="Picture 4" descr="MCj02817180000[1]"/>
          <p:cNvPicPr>
            <a:picLocks noChangeAspect="1" noChangeArrowheads="1"/>
          </p:cNvPicPr>
          <p:nvPr/>
        </p:nvPicPr>
        <p:blipFill>
          <a:blip r:embed="rId3"/>
          <a:srcRect/>
          <a:stretch>
            <a:fillRect/>
          </a:stretch>
        </p:blipFill>
        <p:spPr bwMode="auto">
          <a:xfrm>
            <a:off x="4267200" y="5181600"/>
            <a:ext cx="793750" cy="1676400"/>
          </a:xfrm>
          <a:prstGeom prst="rect">
            <a:avLst/>
          </a:prstGeom>
          <a:noFill/>
          <a:ln w="9525">
            <a:noFill/>
            <a:miter lim="800000"/>
            <a:headEnd/>
            <a:tailEnd/>
          </a:ln>
        </p:spPr>
      </p:pic>
      <p:pic>
        <p:nvPicPr>
          <p:cNvPr id="15364" name="Picture 5" descr="MCBD07821_0000[1]"/>
          <p:cNvPicPr>
            <a:picLocks noChangeAspect="1" noChangeArrowheads="1"/>
          </p:cNvPicPr>
          <p:nvPr/>
        </p:nvPicPr>
        <p:blipFill>
          <a:blip r:embed="rId4"/>
          <a:srcRect/>
          <a:stretch>
            <a:fillRect/>
          </a:stretch>
        </p:blipFill>
        <p:spPr bwMode="auto">
          <a:xfrm>
            <a:off x="3657600" y="381000"/>
            <a:ext cx="1835150" cy="1489075"/>
          </a:xfrm>
          <a:prstGeom prst="rect">
            <a:avLst/>
          </a:prstGeom>
          <a:noFill/>
          <a:ln w="9525">
            <a:noFill/>
            <a:miter lim="800000"/>
            <a:headEnd/>
            <a:tailEnd/>
          </a:ln>
        </p:spPr>
      </p:pic>
    </p:spTree>
  </p:cSld>
  <p:clrMapOvr>
    <a:masterClrMapping/>
  </p:clrMapOvr>
  <p:transition spd="slow">
    <p:random/>
    <p:sndAc>
      <p:stSnd>
        <p:snd r:embed="rId2" name="Bongo"/>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533400" y="1066800"/>
            <a:ext cx="8229600" cy="57912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l" eaLnBrk="1" hangingPunct="1">
              <a:buFont typeface="Wingdings" pitchFamily="2" charset="2"/>
              <a:buChar char="v"/>
              <a:defRPr/>
            </a:pPr>
            <a:r>
              <a:rPr lang="en-US" sz="2800" dirty="0" smtClean="0"/>
              <a:t> </a:t>
            </a:r>
            <a:r>
              <a:rPr lang="en-US" sz="3200" dirty="0" smtClean="0"/>
              <a:t>Weight training consist of various types of exercises like isotonic, isometric and </a:t>
            </a:r>
            <a:r>
              <a:rPr lang="en-US" sz="3200" dirty="0" err="1" smtClean="0"/>
              <a:t>isokinetic</a:t>
            </a:r>
            <a:r>
              <a:rPr lang="en-US" sz="3200" dirty="0" smtClean="0"/>
              <a:t> exercises. It is generally </a:t>
            </a:r>
            <a:r>
              <a:rPr lang="en-US" sz="3200" dirty="0" err="1" smtClean="0"/>
              <a:t>practised</a:t>
            </a:r>
            <a:r>
              <a:rPr lang="en-US" sz="3200" dirty="0" smtClean="0"/>
              <a:t> with tools, equipments which provide resistance or weight such as barbells, rods, weight plates, dumb-bells weight training machines, etc. Weight training depends upon the principle of overloading which is given in progressive way. </a:t>
            </a: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endParaRPr lang="en-US" sz="2800" dirty="0" smtClean="0"/>
          </a:p>
        </p:txBody>
      </p:sp>
    </p:spTree>
  </p:cSld>
  <p:clrMapOvr>
    <a:masterClrMapping/>
  </p:clrMapOvr>
  <p:transition spd="slow">
    <p:random/>
    <p:sndAc>
      <p:stSnd>
        <p:snd r:embed="rId2" name="Bongo"/>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533400" y="381000"/>
            <a:ext cx="8229600" cy="62484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l" eaLnBrk="1" hangingPunct="1">
              <a:buFont typeface="Wingdings" pitchFamily="2" charset="2"/>
              <a:buChar char="v"/>
              <a:defRPr/>
            </a:pPr>
            <a:r>
              <a:rPr lang="en-US" sz="2800" dirty="0" smtClean="0"/>
              <a:t> </a:t>
            </a:r>
            <a:r>
              <a:rPr lang="en-US" sz="3200" dirty="0" smtClean="0"/>
              <a:t>A group of 6 to 8 exercises with varying sets and repetitions involving different parts of the body is usually included in a </a:t>
            </a:r>
            <a:r>
              <a:rPr lang="en-US" sz="3200" dirty="0" err="1" smtClean="0"/>
              <a:t>programme</a:t>
            </a:r>
            <a:r>
              <a:rPr lang="en-US" sz="3200" dirty="0" smtClean="0"/>
              <a:t> of weight training. In weight training, repetition refers to the number of times a resistance is over-come and a set is the period during which the required number of repetitions are to be performed without the weight being put down.</a:t>
            </a:r>
            <a:endParaRPr lang="en-US" sz="3200" dirty="0" smtClean="0"/>
          </a:p>
        </p:txBody>
      </p:sp>
    </p:spTree>
  </p:cSld>
  <p:clrMapOvr>
    <a:masterClrMapping/>
  </p:clrMapOvr>
  <p:transition spd="slow">
    <p:random/>
    <p:sndAc>
      <p:stSnd>
        <p:snd r:embed="rId2" name="Bongo"/>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33400" y="304800"/>
            <a:ext cx="8305800" cy="60960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l" eaLnBrk="1" hangingPunct="1">
              <a:buFont typeface="Wingdings" pitchFamily="2" charset="2"/>
              <a:buChar char="v"/>
              <a:defRPr/>
            </a:pPr>
            <a:r>
              <a:rPr lang="en-US" sz="2800" dirty="0" smtClean="0"/>
              <a:t> </a:t>
            </a:r>
            <a:r>
              <a:rPr lang="en-US" sz="3200" dirty="0" smtClean="0"/>
              <a:t>To start with, the weight should be so adjusted as may be comfortably overcome by an individual and as the strength improves the weight could be correspondingly increased.</a:t>
            </a:r>
            <a:br>
              <a:rPr lang="en-US" sz="3200" dirty="0" smtClean="0"/>
            </a:br>
            <a:r>
              <a:rPr lang="en-US" sz="3200" dirty="0" smtClean="0"/>
              <a:t>For developing strength of various muscles or muscle group, a number of weight training exercises are available of which a person may select a few depending upon his body needs.</a:t>
            </a:r>
            <a:endParaRPr lang="en-US" sz="3200" dirty="0" smtClean="0"/>
          </a:p>
        </p:txBody>
      </p:sp>
      <p:sp>
        <p:nvSpPr>
          <p:cNvPr id="48131" name="Rectangle 3"/>
          <p:cNvSpPr>
            <a:spLocks noGrp="1" noChangeArrowheads="1"/>
          </p:cNvSpPr>
          <p:nvPr>
            <p:ph type="body" idx="1"/>
          </p:nvPr>
        </p:nvSpPr>
        <p:spPr>
          <a:xfrm flipV="1">
            <a:off x="457200" y="6553200"/>
            <a:ext cx="8305800" cy="3048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lnSpc>
                <a:spcPct val="90000"/>
              </a:lnSpc>
              <a:buNone/>
              <a:defRPr/>
            </a:pPr>
            <a:endParaRPr lang="en-US" sz="4000" dirty="0" smtClean="0"/>
          </a:p>
          <a:p>
            <a:pPr eaLnBrk="1" hangingPunct="1">
              <a:lnSpc>
                <a:spcPct val="90000"/>
              </a:lnSpc>
              <a:buFont typeface="Wingdings" panose="05000000000000000000" pitchFamily="2" charset="2"/>
              <a:buNone/>
              <a:defRPr/>
            </a:pPr>
            <a:endParaRPr lang="en-US" sz="4000" dirty="0" smtClean="0"/>
          </a:p>
          <a:p>
            <a:pPr eaLnBrk="1" hangingPunct="1">
              <a:lnSpc>
                <a:spcPct val="90000"/>
              </a:lnSpc>
              <a:buFont typeface="Wingdings" panose="05000000000000000000" pitchFamily="2" charset="2"/>
              <a:buChar char="Ø"/>
              <a:defRPr/>
            </a:pPr>
            <a:endParaRPr lang="en-US" sz="4000" dirty="0" smtClean="0"/>
          </a:p>
        </p:txBody>
      </p:sp>
    </p:spTree>
  </p:cSld>
  <p:clrMapOvr>
    <a:masterClrMapping/>
  </p:clrMapOvr>
  <p:transition spd="slow">
    <p:random/>
    <p:sndAc>
      <p:stSnd>
        <p:snd r:embed="rId2" name="Bongo"/>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nodePh="1">
                                  <p:stCondLst>
                                    <p:cond delay="0"/>
                                  </p:stCondLst>
                                  <p:endCondLst>
                                    <p:cond evt="begin" delay="0">
                                      <p:tn val="5"/>
                                    </p:cond>
                                  </p:end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additive="base">
                                        <p:cTn id="7" dur="500" fill="hold"/>
                                        <p:tgtEl>
                                          <p:spTgt spid="481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813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xfrm>
            <a:off x="304800" y="277813"/>
            <a:ext cx="8610600" cy="6580187"/>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marL="1143000" indent="-1143000" algn="l" eaLnBrk="1" hangingPunct="1">
              <a:buFont typeface="Wingdings" pitchFamily="2" charset="2"/>
              <a:buChar char="v"/>
              <a:defRPr/>
            </a:pPr>
            <a:r>
              <a:rPr lang="en-US" sz="2400" dirty="0" smtClean="0"/>
              <a:t>Before starting weight training session, a proper warming-up should be done.</a:t>
            </a:r>
            <a:br>
              <a:rPr lang="en-US" sz="2400" dirty="0" smtClean="0"/>
            </a:br>
            <a:r>
              <a:rPr lang="en-US" sz="2400" dirty="0" smtClean="0"/>
              <a:t/>
            </a:r>
            <a:br>
              <a:rPr lang="en-US" sz="2400" dirty="0" smtClean="0"/>
            </a:br>
            <a:r>
              <a:rPr lang="en-US" sz="2800" dirty="0" smtClean="0">
                <a:solidFill>
                  <a:srgbClr val="FF0000"/>
                </a:solidFill>
              </a:rPr>
              <a:t>Examples-</a:t>
            </a:r>
            <a:r>
              <a:rPr lang="en-US" sz="2400" dirty="0" smtClean="0"/>
              <a:t/>
            </a:r>
            <a:br>
              <a:rPr lang="en-US" sz="2400" dirty="0" smtClean="0"/>
            </a:br>
            <a:r>
              <a:rPr lang="en-US" sz="2400" dirty="0" smtClean="0"/>
              <a:t>Some of the general exercises performed in weight training  are :</a:t>
            </a:r>
            <a:br>
              <a:rPr lang="en-US" sz="2400" dirty="0" smtClean="0"/>
            </a:br>
            <a:r>
              <a:rPr lang="en-US" sz="2400" dirty="0" smtClean="0"/>
              <a:t/>
            </a:r>
            <a:br>
              <a:rPr lang="en-US" sz="2400" dirty="0" smtClean="0"/>
            </a:br>
            <a:r>
              <a:rPr lang="en-US" sz="2800" dirty="0" smtClean="0">
                <a:solidFill>
                  <a:srgbClr val="FFFF00"/>
                </a:solidFill>
              </a:rPr>
              <a:t>Shoulder and arms : </a:t>
            </a:r>
            <a:r>
              <a:rPr lang="en-US" sz="2400" dirty="0" smtClean="0"/>
              <a:t>Bench press, shoulder press, lat pull, arm curl, butterfly pull, chin ups, etc.</a:t>
            </a:r>
            <a:br>
              <a:rPr lang="en-US" sz="2400" dirty="0" smtClean="0"/>
            </a:br>
            <a:r>
              <a:rPr lang="en-US" sz="2400" dirty="0" smtClean="0"/>
              <a:t/>
            </a:r>
            <a:br>
              <a:rPr lang="en-US" sz="2400" dirty="0" smtClean="0"/>
            </a:br>
            <a:r>
              <a:rPr lang="en-US" sz="2800" dirty="0" smtClean="0">
                <a:solidFill>
                  <a:srgbClr val="FFFF00"/>
                </a:solidFill>
              </a:rPr>
              <a:t>Abdomen :</a:t>
            </a:r>
            <a:r>
              <a:rPr lang="en-US" sz="2400" dirty="0" smtClean="0"/>
              <a:t> Sit-ups, </a:t>
            </a:r>
            <a:r>
              <a:rPr lang="en-US" sz="2400" dirty="0" err="1" smtClean="0"/>
              <a:t>Ab</a:t>
            </a:r>
            <a:r>
              <a:rPr lang="en-US" sz="2400" dirty="0" smtClean="0"/>
              <a:t>-crunch, reverse sit-ups, L-hold, etc.</a:t>
            </a:r>
            <a:br>
              <a:rPr lang="en-US" sz="2400" dirty="0" smtClean="0"/>
            </a:br>
            <a:r>
              <a:rPr lang="en-US" sz="2400" dirty="0" smtClean="0"/>
              <a:t/>
            </a:r>
            <a:br>
              <a:rPr lang="en-US" sz="2400" dirty="0" smtClean="0"/>
            </a:br>
            <a:r>
              <a:rPr lang="en-US" sz="2800" dirty="0" smtClean="0">
                <a:solidFill>
                  <a:srgbClr val="FFFF00"/>
                </a:solidFill>
              </a:rPr>
              <a:t>Legs :</a:t>
            </a:r>
            <a:r>
              <a:rPr lang="en-US" sz="2400" dirty="0" smtClean="0"/>
              <a:t> Half squat lift, full squat lift, heel raise, leg curl, leg extension, etc.</a:t>
            </a:r>
            <a:r>
              <a:rPr lang="en-US" sz="2800" dirty="0" smtClean="0"/>
              <a:t/>
            </a:r>
            <a:br>
              <a:rPr lang="en-US" sz="2800" dirty="0" smtClean="0"/>
            </a:br>
            <a:endParaRPr lang="en-US" sz="2800" dirty="0" smtClean="0"/>
          </a:p>
        </p:txBody>
      </p:sp>
    </p:spTree>
  </p:cSld>
  <p:clrMapOvr>
    <a:masterClrMapping/>
  </p:clrMapOvr>
  <p:transition spd="slow">
    <p:random/>
    <p:sndAc>
      <p:stSnd>
        <p:snd r:embed="rId2" name="Bongo"/>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457200" y="2590800"/>
            <a:ext cx="4953000" cy="7799388"/>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sz="6000" dirty="0" smtClean="0"/>
          </a:p>
        </p:txBody>
      </p:sp>
      <p:pic>
        <p:nvPicPr>
          <p:cNvPr id="3" name="Picture 2" descr="istockphoto-539370720-612x612.jpg"/>
          <p:cNvPicPr>
            <a:picLocks noChangeAspect="1"/>
          </p:cNvPicPr>
          <p:nvPr/>
        </p:nvPicPr>
        <p:blipFill>
          <a:blip r:embed="rId3"/>
          <a:stretch>
            <a:fillRect/>
          </a:stretch>
        </p:blipFill>
        <p:spPr>
          <a:xfrm>
            <a:off x="838200" y="304801"/>
            <a:ext cx="7010400" cy="6215406"/>
          </a:xfrm>
          <a:prstGeom prst="rect">
            <a:avLst/>
          </a:prstGeom>
        </p:spPr>
      </p:pic>
    </p:spTree>
  </p:cSld>
  <p:clrMapOvr>
    <a:masterClrMapping/>
  </p:clrMapOvr>
  <p:transition spd="slow">
    <p:random/>
    <p:sndAc>
      <p:stSnd>
        <p:snd r:embed="rId2" name="Bongo"/>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xfrm>
            <a:off x="609600" y="304800"/>
            <a:ext cx="8153400" cy="59436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l" eaLnBrk="1" hangingPunct="1">
              <a:buFont typeface="Wingdings" pitchFamily="2" charset="2"/>
              <a:buChar char="v"/>
              <a:defRPr/>
            </a:pPr>
            <a:r>
              <a:rPr lang="en-US" sz="2400" dirty="0" smtClean="0">
                <a:solidFill>
                  <a:srgbClr val="FFFF00"/>
                </a:solidFill>
              </a:rPr>
              <a:t> </a:t>
            </a:r>
            <a:r>
              <a:rPr lang="en-US" sz="2800" dirty="0" smtClean="0">
                <a:solidFill>
                  <a:srgbClr val="FFFF00"/>
                </a:solidFill>
              </a:rPr>
              <a:t>Factors to be considered during weight training session :</a:t>
            </a:r>
            <a:r>
              <a:rPr lang="en-US" sz="2400" dirty="0" smtClean="0">
                <a:solidFill>
                  <a:srgbClr val="FFFF00"/>
                </a:solidFill>
              </a:rPr>
              <a:t/>
            </a:r>
            <a:br>
              <a:rPr lang="en-US" sz="2400" dirty="0" smtClean="0">
                <a:solidFill>
                  <a:srgbClr val="FFFF00"/>
                </a:solidFill>
              </a:rPr>
            </a:br>
            <a:r>
              <a:rPr lang="en-US" sz="2400" dirty="0" smtClean="0"/>
              <a:t/>
            </a:r>
            <a:br>
              <a:rPr lang="en-US" sz="2400" dirty="0" smtClean="0"/>
            </a:br>
            <a:r>
              <a:rPr lang="en-US" sz="2400" dirty="0" smtClean="0"/>
              <a:t>1- Types of strength requirement, i.e., maximal strength, explosive strength and strength endurance.</a:t>
            </a:r>
            <a:br>
              <a:rPr lang="en-US" sz="2400" dirty="0" smtClean="0"/>
            </a:br>
            <a:r>
              <a:rPr lang="en-US" sz="2400" dirty="0" smtClean="0"/>
              <a:t/>
            </a:r>
            <a:br>
              <a:rPr lang="en-US" sz="2400" dirty="0" smtClean="0"/>
            </a:br>
            <a:r>
              <a:rPr lang="en-US" sz="2400" dirty="0" smtClean="0"/>
              <a:t>2- Body part requirement, i.e., which part to be strengthened.</a:t>
            </a:r>
            <a:br>
              <a:rPr lang="en-US" sz="2400" dirty="0" smtClean="0"/>
            </a:br>
            <a:r>
              <a:rPr lang="en-US" sz="2400" dirty="0" smtClean="0"/>
              <a:t/>
            </a:r>
            <a:br>
              <a:rPr lang="en-US" sz="2400" dirty="0" smtClean="0"/>
            </a:br>
            <a:r>
              <a:rPr lang="en-US" sz="2400" dirty="0" smtClean="0"/>
              <a:t>3- Number of repetitions and sets.</a:t>
            </a:r>
            <a:br>
              <a:rPr lang="en-US" sz="2400" dirty="0" smtClean="0"/>
            </a:br>
            <a:r>
              <a:rPr lang="en-US" sz="2400" dirty="0" smtClean="0"/>
              <a:t/>
            </a:r>
            <a:br>
              <a:rPr lang="en-US" sz="2400" dirty="0" smtClean="0"/>
            </a:br>
            <a:r>
              <a:rPr lang="en-US" sz="2400" dirty="0" smtClean="0"/>
              <a:t>4- Speed of repetition.</a:t>
            </a:r>
            <a:br>
              <a:rPr lang="en-US" sz="2400" dirty="0" smtClean="0"/>
            </a:br>
            <a:r>
              <a:rPr lang="en-US" sz="2400" dirty="0" smtClean="0"/>
              <a:t/>
            </a:r>
            <a:br>
              <a:rPr lang="en-US" sz="2400" dirty="0" smtClean="0"/>
            </a:br>
            <a:r>
              <a:rPr lang="en-US" sz="2400" dirty="0" smtClean="0"/>
              <a:t>5- Rest time between the sets.</a:t>
            </a:r>
            <a:br>
              <a:rPr lang="en-US" sz="2400" dirty="0" smtClean="0"/>
            </a:br>
            <a:r>
              <a:rPr lang="en-US" sz="2400" dirty="0" smtClean="0"/>
              <a:t/>
            </a:r>
            <a:br>
              <a:rPr lang="en-US" sz="2400" dirty="0" smtClean="0"/>
            </a:br>
            <a:r>
              <a:rPr lang="en-US" sz="2400" dirty="0" smtClean="0"/>
              <a:t>6- Resistance or weight.</a:t>
            </a:r>
            <a:endParaRPr lang="en-US" sz="2400" dirty="0" smtClean="0"/>
          </a:p>
        </p:txBody>
      </p:sp>
    </p:spTree>
  </p:cSld>
  <p:clrMapOvr>
    <a:masterClrMapping/>
  </p:clrMapOvr>
  <p:transition spd="slow">
    <p:random/>
    <p:sndAc>
      <p:stSnd>
        <p:snd r:embed="rId2" name="Bongo"/>
      </p:stSnd>
    </p:sndAc>
  </p:transition>
  <p:timing>
    <p:tnLst>
      <p:par>
        <p:cTn id="1" dur="indefinite" restart="never" nodeType="tmRoot"/>
      </p:par>
    </p:tnLst>
  </p:timing>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88E4"/>
      </a:accent1>
      <a:accent2>
        <a:srgbClr val="009999"/>
      </a:accent2>
      <a:accent3>
        <a:srgbClr val="AAB9D3"/>
      </a:accent3>
      <a:accent4>
        <a:srgbClr val="DADADA"/>
      </a:accent4>
      <a:accent5>
        <a:srgbClr val="AAC3EF"/>
      </a:accent5>
      <a:accent6>
        <a:srgbClr val="008A8A"/>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6000" b="0" i="0" u="none" strike="noStrike" cap="none" normalizeH="0" baseline="0" smtClean="0">
            <a:ln>
              <a:noFill/>
            </a:ln>
            <a:solidFill>
              <a:schemeClr val="tx1"/>
            </a:solidFill>
            <a:effectLst>
              <a:outerShdw blurRad="38100" dist="38100" dir="2700000" algn="tl">
                <a:srgbClr val="000000">
                  <a:alpha val="43137"/>
                </a:srgbClr>
              </a:outerShdw>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6000" b="0" i="0" u="none" strike="noStrike" cap="none" normalizeH="0" baseline="0" smtClean="0">
            <a:ln>
              <a:noFill/>
            </a:ln>
            <a:solidFill>
              <a:schemeClr val="tx1"/>
            </a:solidFill>
            <a:effectLst>
              <a:outerShdw blurRad="38100" dist="38100" dir="2700000" algn="tl">
                <a:srgbClr val="000000">
                  <a:alpha val="43137"/>
                </a:srgbClr>
              </a:outerShdw>
            </a:effectLst>
            <a:latin typeface="Arial" panose="020B0604020202020204" pitchFamily="34" charset="0"/>
          </a:defRPr>
        </a:defPPr>
      </a:lstStyle>
    </a:lnDef>
  </a:objectDefaults>
  <a:extraClrSchemeLst>
    <a:extraClrScheme>
      <a:clrScheme name="Ripple 1">
        <a:dk1>
          <a:srgbClr val="2B2B85"/>
        </a:dk1>
        <a:lt1>
          <a:srgbClr val="FFFFFF"/>
        </a:lt1>
        <a:dk2>
          <a:srgbClr val="00254A"/>
        </a:dk2>
        <a:lt2>
          <a:srgbClr val="C0C0C0"/>
        </a:lt2>
        <a:accent1>
          <a:srgbClr val="2E2E8E"/>
        </a:accent1>
        <a:accent2>
          <a:srgbClr val="0066CC"/>
        </a:accent2>
        <a:accent3>
          <a:srgbClr val="AAACB1"/>
        </a:accent3>
        <a:accent4>
          <a:srgbClr val="DADADA"/>
        </a:accent4>
        <a:accent5>
          <a:srgbClr val="ADADC6"/>
        </a:accent5>
        <a:accent6>
          <a:srgbClr val="005CB9"/>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58718C"/>
        </a:accent1>
        <a:accent2>
          <a:srgbClr val="6D9D97"/>
        </a:accent2>
        <a:accent3>
          <a:srgbClr val="B0B9C3"/>
        </a:accent3>
        <a:accent4>
          <a:srgbClr val="DADADA"/>
        </a:accent4>
        <a:accent5>
          <a:srgbClr val="B4BBC5"/>
        </a:accent5>
        <a:accent6>
          <a:srgbClr val="628E88"/>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88E4"/>
        </a:accent1>
        <a:accent2>
          <a:srgbClr val="009999"/>
        </a:accent2>
        <a:accent3>
          <a:srgbClr val="AAB9D3"/>
        </a:accent3>
        <a:accent4>
          <a:srgbClr val="DADADA"/>
        </a:accent4>
        <a:accent5>
          <a:srgbClr val="AAC3EF"/>
        </a:accent5>
        <a:accent6>
          <a:srgbClr val="008A8A"/>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9966FF"/>
        </a:accent1>
        <a:accent2>
          <a:srgbClr val="00FFFF"/>
        </a:accent2>
        <a:accent3>
          <a:srgbClr val="B8B8CA"/>
        </a:accent3>
        <a:accent4>
          <a:srgbClr val="DADADA"/>
        </a:accent4>
        <a:accent5>
          <a:srgbClr val="CAB8FF"/>
        </a:accent5>
        <a:accent6>
          <a:srgbClr val="00E7E7"/>
        </a:accent6>
        <a:hlink>
          <a:srgbClr val="5FAFFF"/>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8080"/>
        </a:accent1>
        <a:accent2>
          <a:srgbClr val="0099FF"/>
        </a:accent2>
        <a:accent3>
          <a:srgbClr val="AAB8B8"/>
        </a:accent3>
        <a:accent4>
          <a:srgbClr val="DADADA"/>
        </a:accent4>
        <a:accent5>
          <a:srgbClr val="AAC0C0"/>
        </a:accent5>
        <a:accent6>
          <a:srgbClr val="008AE7"/>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CBD7CE"/>
        </a:accent1>
        <a:accent2>
          <a:srgbClr val="9CA8A4"/>
        </a:accent2>
        <a:accent3>
          <a:srgbClr val="CEDAD1"/>
        </a:accent3>
        <a:accent4>
          <a:srgbClr val="DADADA"/>
        </a:accent4>
        <a:accent5>
          <a:srgbClr val="E2E8E3"/>
        </a:accent5>
        <a:accent6>
          <a:srgbClr val="8D9894"/>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686B5D"/>
        </a:accent1>
        <a:accent2>
          <a:srgbClr val="5D8770"/>
        </a:accent2>
        <a:accent3>
          <a:srgbClr val="B3B3AF"/>
        </a:accent3>
        <a:accent4>
          <a:srgbClr val="BCBAB1"/>
        </a:accent4>
        <a:accent5>
          <a:srgbClr val="B9BAB6"/>
        </a:accent5>
        <a:accent6>
          <a:srgbClr val="537A65"/>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FFFFFF"/>
        </a:accent1>
        <a:accent2>
          <a:srgbClr val="A4BCC4"/>
        </a:accent2>
        <a:accent3>
          <a:srgbClr val="F3F3F3"/>
        </a:accent3>
        <a:accent4>
          <a:srgbClr val="000000"/>
        </a:accent4>
        <a:accent5>
          <a:srgbClr val="FFFFFF"/>
        </a:accent5>
        <a:accent6>
          <a:srgbClr val="94AAB1"/>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E6E3D4"/>
        </a:accent1>
        <a:accent2>
          <a:srgbClr val="A2A4AC"/>
        </a:accent2>
        <a:accent3>
          <a:srgbClr val="E8E5D9"/>
        </a:accent3>
        <a:accent4>
          <a:srgbClr val="000000"/>
        </a:accent4>
        <a:accent5>
          <a:srgbClr val="F0EFE6"/>
        </a:accent5>
        <a:accent6>
          <a:srgbClr val="9294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X:Templates:Presentations:Designs:Ripple</Template>
  <TotalTime>642</TotalTime>
  <Words>251</Words>
  <Application>Microsoft Office PowerPoint</Application>
  <PresentationFormat>On-screen Show (4:3)</PresentationFormat>
  <Paragraphs>11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Ripple</vt:lpstr>
      <vt:lpstr>By DR. ASHISH KUMAR DUBEY Assistant Professor Department of Physical Education  CSJM University , Kanpur (UP)</vt:lpstr>
      <vt:lpstr>WEIGHT TRAINING</vt:lpstr>
      <vt:lpstr> Weight training is one of the oldest methods      for development of strength. Strength is one of the very important component of physical fitness and it improves other component of physical fitness directly orb indirectly.</vt:lpstr>
      <vt:lpstr> Weight training consist of various types of exercises like isotonic, isometric and isokinetic exercises. It is generally practised with tools, equipments which provide resistance or weight such as barbells, rods, weight plates, dumb-bells weight training machines, etc. Weight training depends upon the principle of overloading which is given in progressive way.    </vt:lpstr>
      <vt:lpstr> A group of 6 to 8 exercises with varying sets and repetitions involving different parts of the body is usually included in a programme of weight training. In weight training, repetition refers to the number of times a resistance is over-come and a set is the period during which the required number of repetitions are to be performed without the weight being put down.</vt:lpstr>
      <vt:lpstr> To start with, the weight should be so adjusted as may be comfortably overcome by an individual and as the strength improves the weight could be correspondingly increased. For developing strength of various muscles or muscle group, a number of weight training exercises are available of which a person may select a few depending upon his body needs.</vt:lpstr>
      <vt:lpstr>Before starting weight training session, a proper warming-up should be done.  Examples- Some of the general exercises performed in weight training  are :  Shoulder and arms : Bench press, shoulder press, lat pull, arm curl, butterfly pull, chin ups, etc.  Abdomen : Sit-ups, Ab-crunch, reverse sit-ups, L-hold, etc.  Legs : Half squat lift, full squat lift, heel raise, leg curl, leg extension, etc. </vt:lpstr>
      <vt:lpstr>Slide 8</vt:lpstr>
      <vt:lpstr> Factors to be considered during weight training session :  1- Types of strength requirement, i.e., maximal strength, explosive strength and strength endurance.  2- Body part requirement, i.e., which part to be strengthened.  3- Number of repetitions and sets.  4- Speed of repetition.  5- Rest time between the sets.  6- Resistance or weight.</vt:lpstr>
      <vt:lpstr>Advantage of Weight Training :  1- Increases Strength : Weight training develops and increases tremendous amount of strength in individual.  2- Improves Diet : Weight training helps to improve appetite and diet of individual.  3- Improves Posture : Through weight training exercises good posture and body structure can be achieved, moreover, it improves physical personality.    </vt:lpstr>
      <vt:lpstr>4- Controls Body Weight : Weight training helps to remove body fat, moreover, it helps to control the body weight.   5- For  Rehabilitation : Weight training exercises are good for rehabilitation process and help to recover individual after injuries.</vt:lpstr>
    </vt:vector>
  </TitlesOfParts>
  <Company>Blaine 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IMC</dc:creator>
  <cp:lastModifiedBy>DELL</cp:lastModifiedBy>
  <cp:revision>78</cp:revision>
  <dcterms:created xsi:type="dcterms:W3CDTF">2004-06-28T13:23:17Z</dcterms:created>
  <dcterms:modified xsi:type="dcterms:W3CDTF">2022-10-08T12:50:32Z</dcterms:modified>
</cp:coreProperties>
</file>