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6" r:id="rId2"/>
    <p:sldId id="266" r:id="rId3"/>
    <p:sldId id="261" r:id="rId4"/>
    <p:sldId id="262" r:id="rId5"/>
    <p:sldId id="257" r:id="rId6"/>
    <p:sldId id="263" r:id="rId7"/>
    <p:sldId id="258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563CE-F08C-43A6-ADE8-26A02017756D}" type="datetimeFigureOut">
              <a:rPr lang="en-IN" smtClean="0"/>
              <a:t>02-09-2022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D04BF-919C-41B1-928E-DB6043E021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579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A521-5FA2-4CD9-BF47-C14DA999E09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236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A521-5FA2-4CD9-BF47-C14DA999E09E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2364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981200"/>
          </a:xfrm>
        </p:spPr>
        <p:txBody>
          <a:bodyPr>
            <a:noAutofit/>
          </a:bodyPr>
          <a:lstStyle/>
          <a:p>
            <a:r>
              <a:rPr lang="en-IN" sz="5400" b="1" dirty="0" err="1" smtClean="0">
                <a:latin typeface="Kruti Dev 010" pitchFamily="2" charset="0"/>
              </a:rPr>
              <a:t>LokLF</a:t>
            </a:r>
            <a:r>
              <a:rPr lang="en-IN" sz="5400" b="1" dirty="0" smtClean="0">
                <a:latin typeface="Kruti Dev 010" pitchFamily="2" charset="0"/>
              </a:rPr>
              <a:t>; </a:t>
            </a:r>
            <a:r>
              <a:rPr lang="en-IN" sz="5400" b="1" dirty="0" err="1" smtClean="0">
                <a:latin typeface="Kruti Dev 010" pitchFamily="2" charset="0"/>
              </a:rPr>
              <a:t>f’k</a:t>
            </a:r>
            <a:r>
              <a:rPr lang="en-IN" sz="5400" b="1" dirty="0" smtClean="0">
                <a:latin typeface="Kruti Dev 010" pitchFamily="2" charset="0"/>
              </a:rPr>
              <a:t>{</a:t>
            </a:r>
            <a:r>
              <a:rPr lang="en-IN" sz="5400" b="1" dirty="0" err="1" smtClean="0">
                <a:latin typeface="Kruti Dev 010" pitchFamily="2" charset="0"/>
              </a:rPr>
              <a:t>kk</a:t>
            </a:r>
            <a:r>
              <a:rPr lang="en-IN" sz="5400" b="1" dirty="0" smtClean="0">
                <a:latin typeface="Kruti Dev 010" pitchFamily="2" charset="0"/>
              </a:rPr>
              <a:t> </a:t>
            </a:r>
            <a:r>
              <a:rPr lang="en-IN" sz="5400" b="1" dirty="0" err="1" smtClean="0">
                <a:latin typeface="Kruti Dev 010" pitchFamily="2" charset="0"/>
              </a:rPr>
              <a:t>dk</a:t>
            </a:r>
            <a:r>
              <a:rPr lang="en-IN" sz="5400" b="1" dirty="0" smtClean="0">
                <a:latin typeface="Kruti Dev 010" pitchFamily="2" charset="0"/>
              </a:rPr>
              <a:t> </a:t>
            </a:r>
            <a:r>
              <a:rPr lang="en-IN" sz="5400" b="1" dirty="0" err="1" smtClean="0">
                <a:latin typeface="Kruti Dev 010" pitchFamily="2" charset="0"/>
              </a:rPr>
              <a:t>vFkZ</a:t>
            </a:r>
            <a:r>
              <a:rPr lang="en-IN" sz="5400" b="1" dirty="0" smtClean="0">
                <a:latin typeface="Kruti Dev 010" pitchFamily="2" charset="0"/>
              </a:rPr>
              <a:t> ,</a:t>
            </a:r>
            <a:r>
              <a:rPr lang="en-IN" sz="5400" b="1" dirty="0" err="1" smtClean="0">
                <a:latin typeface="Kruti Dev 010" pitchFamily="2" charset="0"/>
              </a:rPr>
              <a:t>oa</a:t>
            </a:r>
            <a:r>
              <a:rPr lang="en-IN" sz="5400" b="1" dirty="0" smtClean="0">
                <a:latin typeface="Kruti Dev 010" pitchFamily="2" charset="0"/>
              </a:rPr>
              <a:t> </a:t>
            </a:r>
            <a:r>
              <a:rPr lang="en-IN" sz="5400" b="1" dirty="0" err="1" smtClean="0">
                <a:latin typeface="Kruti Dev 010" pitchFamily="2" charset="0"/>
              </a:rPr>
              <a:t>blds</a:t>
            </a:r>
            <a:r>
              <a:rPr lang="en-IN" sz="5400" b="1" dirty="0" smtClean="0">
                <a:latin typeface="Kruti Dev 010" pitchFamily="2" charset="0"/>
              </a:rPr>
              <a:t> y{; </a:t>
            </a:r>
            <a:r>
              <a:rPr lang="en-IN" sz="5400" b="1" dirty="0" err="1" smtClean="0">
                <a:latin typeface="Kruti Dev 010" pitchFamily="2" charset="0"/>
              </a:rPr>
              <a:t>vkSj</a:t>
            </a:r>
            <a:r>
              <a:rPr lang="en-IN" sz="5400" b="1" dirty="0" smtClean="0">
                <a:latin typeface="Kruti Dev 010" pitchFamily="2" charset="0"/>
              </a:rPr>
              <a:t> </a:t>
            </a:r>
            <a:r>
              <a:rPr lang="en-IN" sz="5400" b="1" dirty="0" err="1" smtClean="0">
                <a:latin typeface="Kruti Dev 010" pitchFamily="2" charset="0"/>
              </a:rPr>
              <a:t>mn~ns</a:t>
            </a:r>
            <a:r>
              <a:rPr lang="en-IN" sz="5400" b="1" dirty="0" smtClean="0">
                <a:latin typeface="Kruti Dev 010" pitchFamily="2" charset="0"/>
              </a:rPr>
              <a:t>’;</a:t>
            </a:r>
            <a:r>
              <a:rPr lang="en-IN" sz="3600" b="1" dirty="0" smtClean="0">
                <a:latin typeface="Kruti Dev 010" pitchFamily="2" charset="0"/>
              </a:rPr>
              <a:t> </a:t>
            </a:r>
            <a:endParaRPr lang="en-IN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733800" y="3733800"/>
            <a:ext cx="5181600" cy="160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i-IN" sz="4400" dirty="0"/>
              <a:t>डॉ. राजेश प्रताप </a:t>
            </a:r>
            <a:r>
              <a:rPr lang="hi-IN" sz="4400" dirty="0" smtClean="0"/>
              <a:t>सिंह</a:t>
            </a:r>
            <a:endParaRPr lang="en-IN" sz="4400" dirty="0" smtClean="0"/>
          </a:p>
          <a:p>
            <a:pPr marL="0" indent="0" algn="just">
              <a:buNone/>
            </a:pPr>
            <a:r>
              <a:rPr lang="hi-IN" sz="4400" dirty="0"/>
              <a:t>एसोसिएट प्रोफेसर</a:t>
            </a:r>
            <a:endParaRPr lang="en-IN" sz="4400" dirty="0" smtClean="0"/>
          </a:p>
          <a:p>
            <a:pPr marL="0" indent="0" algn="just">
              <a:buNone/>
            </a:pPr>
            <a:endParaRPr lang="en-IN" sz="4400" dirty="0" smtClean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34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err="1" smtClean="0">
                <a:latin typeface="Kruti Dev 010" pitchFamily="2" charset="0"/>
              </a:rPr>
              <a:t>LokLF</a:t>
            </a:r>
            <a:r>
              <a:rPr lang="en-IN" sz="3600" b="1" dirty="0" smtClean="0">
                <a:latin typeface="Kruti Dev 010" pitchFamily="2" charset="0"/>
              </a:rPr>
              <a:t>; </a:t>
            </a:r>
            <a:r>
              <a:rPr lang="en-IN" sz="3600" b="1" dirty="0" err="1" smtClean="0">
                <a:latin typeface="Kruti Dev 010" pitchFamily="2" charset="0"/>
              </a:rPr>
              <a:t>f’k</a:t>
            </a:r>
            <a:r>
              <a:rPr lang="en-IN" sz="3600" b="1" dirty="0" smtClean="0">
                <a:latin typeface="Kruti Dev 010" pitchFamily="2" charset="0"/>
              </a:rPr>
              <a:t>{</a:t>
            </a:r>
            <a:r>
              <a:rPr lang="en-IN" sz="3600" b="1" dirty="0" err="1" smtClean="0">
                <a:latin typeface="Kruti Dev 010" pitchFamily="2" charset="0"/>
              </a:rPr>
              <a:t>kk</a:t>
            </a:r>
            <a:r>
              <a:rPr lang="en-IN" sz="3600" b="1" dirty="0" smtClean="0">
                <a:latin typeface="Kruti Dev 010" pitchFamily="2" charset="0"/>
              </a:rPr>
              <a:t> </a:t>
            </a:r>
            <a:r>
              <a:rPr lang="en-IN" sz="3600" b="1" dirty="0" err="1" smtClean="0">
                <a:latin typeface="Kruti Dev 010" pitchFamily="2" charset="0"/>
              </a:rPr>
              <a:t>dk</a:t>
            </a:r>
            <a:r>
              <a:rPr lang="en-IN" sz="3600" b="1" dirty="0" smtClean="0">
                <a:latin typeface="Kruti Dev 010" pitchFamily="2" charset="0"/>
              </a:rPr>
              <a:t> </a:t>
            </a:r>
            <a:r>
              <a:rPr lang="en-IN" sz="3600" b="1" dirty="0" err="1" smtClean="0">
                <a:latin typeface="Kruti Dev 010" pitchFamily="2" charset="0"/>
              </a:rPr>
              <a:t>vFkZ</a:t>
            </a:r>
            <a:r>
              <a:rPr lang="en-IN" sz="3600" b="1" dirty="0" smtClean="0">
                <a:latin typeface="Kruti Dev 010" pitchFamily="2" charset="0"/>
              </a:rPr>
              <a:t> ,</a:t>
            </a:r>
            <a:r>
              <a:rPr lang="en-IN" sz="3600" b="1" dirty="0" err="1" smtClean="0">
                <a:latin typeface="Kruti Dev 010" pitchFamily="2" charset="0"/>
              </a:rPr>
              <a:t>oa</a:t>
            </a:r>
            <a:r>
              <a:rPr lang="en-IN" sz="3600" b="1" dirty="0" smtClean="0">
                <a:latin typeface="Kruti Dev 010" pitchFamily="2" charset="0"/>
              </a:rPr>
              <a:t> </a:t>
            </a:r>
            <a:r>
              <a:rPr lang="en-IN" sz="3600" b="1" dirty="0" err="1" smtClean="0">
                <a:latin typeface="Kruti Dev 010" pitchFamily="2" charset="0"/>
              </a:rPr>
              <a:t>blds</a:t>
            </a:r>
            <a:r>
              <a:rPr lang="en-IN" sz="3600" b="1" dirty="0" smtClean="0">
                <a:latin typeface="Kruti Dev 010" pitchFamily="2" charset="0"/>
              </a:rPr>
              <a:t> y{; </a:t>
            </a:r>
            <a:r>
              <a:rPr lang="en-IN" sz="3600" b="1" dirty="0" err="1" smtClean="0">
                <a:latin typeface="Kruti Dev 010" pitchFamily="2" charset="0"/>
              </a:rPr>
              <a:t>vkSj</a:t>
            </a:r>
            <a:r>
              <a:rPr lang="en-IN" sz="3600" b="1" dirty="0" smtClean="0">
                <a:latin typeface="Kruti Dev 010" pitchFamily="2" charset="0"/>
              </a:rPr>
              <a:t> </a:t>
            </a:r>
            <a:r>
              <a:rPr lang="en-IN" sz="3600" b="1" dirty="0" err="1" smtClean="0">
                <a:latin typeface="Kruti Dev 010" pitchFamily="2" charset="0"/>
              </a:rPr>
              <a:t>mn~ns</a:t>
            </a:r>
            <a:r>
              <a:rPr lang="en-IN" sz="3600" b="1" dirty="0" smtClean="0">
                <a:latin typeface="Kruti Dev 010" pitchFamily="2" charset="0"/>
              </a:rPr>
              <a:t>’; </a:t>
            </a:r>
            <a:endParaRPr lang="en-IN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4400" dirty="0" err="1" smtClean="0">
                <a:latin typeface="Kruti Dev 010" pitchFamily="2" charset="0"/>
              </a:rPr>
              <a:t>LokLF</a:t>
            </a:r>
            <a:r>
              <a:rPr lang="en-IN" sz="4400" dirty="0" smtClean="0">
                <a:latin typeface="Kruti Dev 010" pitchFamily="2" charset="0"/>
              </a:rPr>
              <a:t>; </a:t>
            </a:r>
            <a:r>
              <a:rPr lang="en-IN" sz="4400" dirty="0" err="1" smtClean="0">
                <a:latin typeface="Kruti Dev 010" pitchFamily="2" charset="0"/>
              </a:rPr>
              <a:t>f’k</a:t>
            </a:r>
            <a:r>
              <a:rPr lang="en-IN" sz="4400" dirty="0" smtClean="0">
                <a:latin typeface="Kruti Dev 010" pitchFamily="2" charset="0"/>
              </a:rPr>
              <a:t>{</a:t>
            </a:r>
            <a:r>
              <a:rPr lang="en-IN" sz="4400" dirty="0" err="1" smtClean="0">
                <a:latin typeface="Kruti Dev 010" pitchFamily="2" charset="0"/>
              </a:rPr>
              <a:t>kk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og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f’k</a:t>
            </a:r>
            <a:r>
              <a:rPr lang="en-IN" sz="4400" dirty="0" smtClean="0">
                <a:latin typeface="Kruti Dev 010" pitchFamily="2" charset="0"/>
              </a:rPr>
              <a:t>{</a:t>
            </a:r>
            <a:r>
              <a:rPr lang="en-IN" sz="4400" dirty="0" err="1" smtClean="0">
                <a:latin typeface="Kruti Dev 010" pitchFamily="2" charset="0"/>
              </a:rPr>
              <a:t>kk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gS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ftlds</a:t>
            </a:r>
            <a:r>
              <a:rPr lang="en-IN" sz="4400" dirty="0" smtClean="0">
                <a:latin typeface="Kruti Dev 010" pitchFamily="2" charset="0"/>
              </a:rPr>
              <a:t> }</a:t>
            </a:r>
            <a:r>
              <a:rPr lang="en-IN" sz="4400" dirty="0" err="1" smtClean="0">
                <a:latin typeface="Kruti Dev 010" pitchFamily="2" charset="0"/>
              </a:rPr>
              <a:t>kjk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LokLF</a:t>
            </a:r>
            <a:r>
              <a:rPr lang="en-IN" sz="4400" dirty="0" smtClean="0">
                <a:latin typeface="Kruti Dev 010" pitchFamily="2" charset="0"/>
              </a:rPr>
              <a:t>; </a:t>
            </a:r>
            <a:r>
              <a:rPr lang="en-IN" sz="4400" dirty="0" err="1" smtClean="0">
                <a:latin typeface="Kruti Dev 010" pitchFamily="2" charset="0"/>
              </a:rPr>
              <a:t>lEcU</a:t>
            </a:r>
            <a:r>
              <a:rPr lang="en-IN" sz="4400" dirty="0" smtClean="0">
                <a:latin typeface="Kruti Dev 010" pitchFamily="2" charset="0"/>
              </a:rPr>
              <a:t>/</a:t>
            </a:r>
            <a:r>
              <a:rPr lang="en-IN" sz="4400" dirty="0" err="1" smtClean="0">
                <a:latin typeface="Kruti Dev 010" pitchFamily="2" charset="0"/>
              </a:rPr>
              <a:t>kh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Kku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dks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O;fDrxr</a:t>
            </a:r>
            <a:r>
              <a:rPr lang="en-IN" sz="4400" dirty="0" smtClean="0">
                <a:latin typeface="Kruti Dev 010" pitchFamily="2" charset="0"/>
              </a:rPr>
              <a:t> ,</a:t>
            </a:r>
            <a:r>
              <a:rPr lang="en-IN" sz="4400" dirty="0" err="1" smtClean="0">
                <a:latin typeface="Kruti Dev 010" pitchFamily="2" charset="0"/>
              </a:rPr>
              <a:t>oa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lkekftd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Lrj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ij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O;gkfjd</a:t>
            </a:r>
            <a:r>
              <a:rPr lang="en-IN" sz="4400" dirty="0" smtClean="0">
                <a:latin typeface="Kruti Dev 010" pitchFamily="2" charset="0"/>
              </a:rPr>
              <a:t> :i </a:t>
            </a:r>
            <a:r>
              <a:rPr lang="en-IN" sz="4400" dirty="0" err="1" smtClean="0">
                <a:latin typeface="Kruti Dev 010" pitchFamily="2" charset="0"/>
              </a:rPr>
              <a:t>esa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ifjofrZr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djus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dk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iz;kl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fd;k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tkrk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gS</a:t>
            </a:r>
            <a:r>
              <a:rPr lang="en-IN" sz="4400" dirty="0" smtClean="0">
                <a:latin typeface="Kruti Dev 010" pitchFamily="2" charset="0"/>
              </a:rPr>
              <a:t>] </a:t>
            </a:r>
            <a:r>
              <a:rPr lang="en-IN" sz="4400" dirty="0" err="1" smtClean="0">
                <a:latin typeface="Kruti Dev 010" pitchFamily="2" charset="0"/>
              </a:rPr>
              <a:t>ftlesa</a:t>
            </a:r>
            <a:r>
              <a:rPr lang="en-IN" sz="4400" dirty="0" smtClean="0">
                <a:latin typeface="Kruti Dev 010" pitchFamily="2" charset="0"/>
              </a:rPr>
              <a:t> u </a:t>
            </a:r>
            <a:r>
              <a:rPr lang="en-IN" sz="4400" dirty="0" err="1" smtClean="0">
                <a:latin typeface="Kruti Dev 010" pitchFamily="2" charset="0"/>
              </a:rPr>
              <a:t>dsoy</a:t>
            </a:r>
            <a:r>
              <a:rPr lang="en-IN" sz="4400" dirty="0" smtClean="0">
                <a:latin typeface="Kruti Dev 010" pitchFamily="2" charset="0"/>
              </a:rPr>
              <a:t> ,d </a:t>
            </a:r>
            <a:r>
              <a:rPr lang="en-IN" sz="4400" dirty="0" err="1" smtClean="0">
                <a:latin typeface="Kruti Dev 010" pitchFamily="2" charset="0"/>
              </a:rPr>
              <a:t>O;fDr</a:t>
            </a:r>
            <a:r>
              <a:rPr lang="en-IN" sz="4400" dirty="0" smtClean="0">
                <a:latin typeface="Kruti Dev 010" pitchFamily="2" charset="0"/>
              </a:rPr>
              <a:t> dh </a:t>
            </a:r>
            <a:r>
              <a:rPr lang="en-IN" sz="4400" dirty="0" err="1" smtClean="0">
                <a:latin typeface="Kruti Dev 010" pitchFamily="2" charset="0"/>
              </a:rPr>
              <a:t>LokLF</a:t>
            </a:r>
            <a:r>
              <a:rPr lang="en-IN" sz="4400" dirty="0" smtClean="0">
                <a:latin typeface="Kruti Dev 010" pitchFamily="2" charset="0"/>
              </a:rPr>
              <a:t>; dh j{</a:t>
            </a:r>
            <a:r>
              <a:rPr lang="en-IN" sz="4400" dirty="0" err="1" smtClean="0">
                <a:latin typeface="Kruti Dev 010" pitchFamily="2" charset="0"/>
              </a:rPr>
              <a:t>kk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gks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cfYd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lEiw.kZ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lekt</a:t>
            </a:r>
            <a:r>
              <a:rPr lang="en-IN" sz="4400" dirty="0" smtClean="0">
                <a:latin typeface="Kruti Dev 010" pitchFamily="2" charset="0"/>
              </a:rPr>
              <a:t> ds </a:t>
            </a:r>
            <a:r>
              <a:rPr lang="en-IN" sz="4400" dirty="0" err="1" smtClean="0">
                <a:latin typeface="Kruti Dev 010" pitchFamily="2" charset="0"/>
              </a:rPr>
              <a:t>LokLF</a:t>
            </a:r>
            <a:r>
              <a:rPr lang="en-IN" sz="4400" dirty="0" smtClean="0">
                <a:latin typeface="Kruti Dev 010" pitchFamily="2" charset="0"/>
              </a:rPr>
              <a:t>; dh j{</a:t>
            </a:r>
            <a:r>
              <a:rPr lang="en-IN" sz="4400" dirty="0" err="1" smtClean="0">
                <a:latin typeface="Kruti Dev 010" pitchFamily="2" charset="0"/>
              </a:rPr>
              <a:t>kk</a:t>
            </a:r>
            <a:r>
              <a:rPr lang="en-IN" sz="4400" dirty="0" smtClean="0">
                <a:latin typeface="Kruti Dev 010" pitchFamily="2" charset="0"/>
              </a:rPr>
              <a:t> dh </a:t>
            </a:r>
            <a:r>
              <a:rPr lang="en-IN" sz="4400" dirty="0" err="1" smtClean="0">
                <a:latin typeface="Kruti Dev 010" pitchFamily="2" charset="0"/>
              </a:rPr>
              <a:t>tk</a:t>
            </a:r>
            <a:r>
              <a:rPr lang="en-IN" sz="4400" dirty="0" smtClean="0">
                <a:latin typeface="Kruti Dev 010" pitchFamily="2" charset="0"/>
              </a:rPr>
              <a:t> </a:t>
            </a:r>
            <a:r>
              <a:rPr lang="en-IN" sz="4400" dirty="0" err="1" smtClean="0">
                <a:latin typeface="Kruti Dev 010" pitchFamily="2" charset="0"/>
              </a:rPr>
              <a:t>lds</a:t>
            </a:r>
            <a:r>
              <a:rPr lang="en-IN" sz="4400" dirty="0" smtClean="0">
                <a:latin typeface="Kruti Dev 010" pitchFamily="2" charset="0"/>
              </a:rPr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1462336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en-IN" sz="6000" b="1" dirty="0" err="1">
                <a:latin typeface="Kruti Dev 010" pitchFamily="2" charset="0"/>
              </a:rPr>
              <a:t>LokLF</a:t>
            </a:r>
            <a:r>
              <a:rPr lang="en-IN" sz="6000" b="1" dirty="0">
                <a:latin typeface="Kruti Dev 010" pitchFamily="2" charset="0"/>
              </a:rPr>
              <a:t>; </a:t>
            </a:r>
            <a:r>
              <a:rPr lang="en-IN" sz="6000" b="1" dirty="0" err="1">
                <a:latin typeface="Kruti Dev 010" pitchFamily="2" charset="0"/>
              </a:rPr>
              <a:t>f’k</a:t>
            </a:r>
            <a:r>
              <a:rPr lang="en-IN" sz="6000" b="1" dirty="0">
                <a:latin typeface="Kruti Dev 010" pitchFamily="2" charset="0"/>
              </a:rPr>
              <a:t>{</a:t>
            </a:r>
            <a:r>
              <a:rPr lang="en-IN" sz="6000" b="1" dirty="0" err="1">
                <a:latin typeface="Kruti Dev 010" pitchFamily="2" charset="0"/>
              </a:rPr>
              <a:t>kk</a:t>
            </a:r>
            <a:r>
              <a:rPr lang="en-IN" sz="6000" b="1" dirty="0">
                <a:latin typeface="Kruti Dev 010" pitchFamily="2" charset="0"/>
              </a:rPr>
              <a:t> </a:t>
            </a:r>
            <a:r>
              <a:rPr lang="en-IN" sz="6000" b="1" dirty="0" err="1">
                <a:latin typeface="Kruti Dev 010" pitchFamily="2" charset="0"/>
              </a:rPr>
              <a:t>dk</a:t>
            </a:r>
            <a:r>
              <a:rPr lang="en-IN" sz="6000" b="1" dirty="0">
                <a:latin typeface="Kruti Dev 010" pitchFamily="2" charset="0"/>
              </a:rPr>
              <a:t> </a:t>
            </a:r>
            <a:r>
              <a:rPr lang="en-IN" sz="6000" b="1" dirty="0" err="1">
                <a:latin typeface="Kruti Dev 010" pitchFamily="2" charset="0"/>
              </a:rPr>
              <a:t>vFkZ</a:t>
            </a:r>
            <a:endParaRPr lang="en-IN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Autofit/>
          </a:bodyPr>
          <a:lstStyle/>
          <a:p>
            <a:pPr algn="just"/>
            <a:r>
              <a:rPr lang="en-IN" sz="3600" dirty="0" err="1">
                <a:latin typeface="Kruti Dev 010" pitchFamily="2" charset="0"/>
              </a:rPr>
              <a:t>LokLF</a:t>
            </a:r>
            <a:r>
              <a:rPr lang="en-IN" sz="3600" dirty="0">
                <a:latin typeface="Kruti Dev 010" pitchFamily="2" charset="0"/>
              </a:rPr>
              <a:t>; </a:t>
            </a:r>
            <a:r>
              <a:rPr lang="en-IN" sz="3600" dirty="0" err="1">
                <a:latin typeface="Kruti Dev 010" pitchFamily="2" charset="0"/>
              </a:rPr>
              <a:t>f’k</a:t>
            </a:r>
            <a:r>
              <a:rPr lang="en-IN" sz="3600" dirty="0">
                <a:latin typeface="Kruti Dev 010" pitchFamily="2" charset="0"/>
              </a:rPr>
              <a:t>{</a:t>
            </a:r>
            <a:r>
              <a:rPr lang="en-IN" sz="3600" dirty="0" err="1">
                <a:latin typeface="Kruti Dev 010" pitchFamily="2" charset="0"/>
              </a:rPr>
              <a:t>kk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ls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vfHkizk</a:t>
            </a:r>
            <a:r>
              <a:rPr lang="en-IN" sz="3600" dirty="0">
                <a:latin typeface="Kruti Dev 010" pitchFamily="2" charset="0"/>
              </a:rPr>
              <a:t>;% mu </a:t>
            </a:r>
            <a:r>
              <a:rPr lang="en-IN" sz="3600" dirty="0" err="1">
                <a:latin typeface="Kruti Dev 010" pitchFamily="2" charset="0"/>
              </a:rPr>
              <a:t>leLr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lk</a:t>
            </a:r>
            <a:r>
              <a:rPr lang="en-IN" sz="3600" dirty="0">
                <a:latin typeface="Kruti Dev 010" pitchFamily="2" charset="0"/>
              </a:rPr>
              <a:t>/</a:t>
            </a:r>
            <a:r>
              <a:rPr lang="en-IN" sz="3600" dirty="0" err="1">
                <a:latin typeface="Kruti Dev 010" pitchFamily="2" charset="0"/>
              </a:rPr>
              <a:t>kuksa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ls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gS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tks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O;fDr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dks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LokLF</a:t>
            </a:r>
            <a:r>
              <a:rPr lang="en-IN" sz="3600" dirty="0">
                <a:latin typeface="Kruti Dev 010" pitchFamily="2" charset="0"/>
              </a:rPr>
              <a:t>; ds </a:t>
            </a:r>
            <a:r>
              <a:rPr lang="en-IN" sz="3600" dirty="0" err="1">
                <a:latin typeface="Kruti Dev 010" pitchFamily="2" charset="0"/>
              </a:rPr>
              <a:t>lEcU</a:t>
            </a:r>
            <a:r>
              <a:rPr lang="en-IN" sz="3600" dirty="0">
                <a:latin typeface="Kruti Dev 010" pitchFamily="2" charset="0"/>
              </a:rPr>
              <a:t>/k </a:t>
            </a:r>
            <a:r>
              <a:rPr lang="en-IN" sz="3600" dirty="0" err="1">
                <a:latin typeface="Kruti Dev 010" pitchFamily="2" charset="0"/>
              </a:rPr>
              <a:t>esa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Kku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iznku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djsa</a:t>
            </a:r>
            <a:r>
              <a:rPr lang="en-IN" sz="3600" dirty="0">
                <a:latin typeface="Kruti Dev 010" pitchFamily="2" charset="0"/>
              </a:rPr>
              <a:t> A </a:t>
            </a:r>
          </a:p>
          <a:p>
            <a:pPr marL="0" indent="0" algn="just">
              <a:buNone/>
            </a:pPr>
            <a:endParaRPr lang="en-IN" sz="3200" dirty="0">
              <a:latin typeface="Kruti Dev 010" pitchFamily="2" charset="0"/>
            </a:endParaRPr>
          </a:p>
          <a:p>
            <a:pPr algn="just"/>
            <a:r>
              <a:rPr lang="en-IN" sz="3200" dirty="0" err="1" smtClean="0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f’k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lS</a:t>
            </a:r>
            <a:r>
              <a:rPr lang="en-IN" sz="3200" dirty="0">
                <a:latin typeface="Kruti Dev 010" pitchFamily="2" charset="0"/>
              </a:rPr>
              <a:t>)</a:t>
            </a:r>
            <a:r>
              <a:rPr lang="en-IN" sz="3200" dirty="0" err="1">
                <a:latin typeface="Kruti Dev 010" pitchFamily="2" charset="0"/>
              </a:rPr>
              <a:t>kfUrd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rFkk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O;ogkfjd</a:t>
            </a:r>
            <a:r>
              <a:rPr lang="en-IN" sz="3200" dirty="0">
                <a:latin typeface="Kruti Dev 010" pitchFamily="2" charset="0"/>
              </a:rPr>
              <a:t> :i </a:t>
            </a:r>
            <a:r>
              <a:rPr lang="en-IN" sz="3200" dirty="0" err="1">
                <a:latin typeface="Kruti Dev 010" pitchFamily="2" charset="0"/>
              </a:rPr>
              <a:t>esa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lEiw.kZ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fo|ky;h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f’k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</a:t>
            </a:r>
            <a:r>
              <a:rPr lang="en-IN" sz="3200" dirty="0">
                <a:latin typeface="Kruti Dev 010" pitchFamily="2" charset="0"/>
              </a:rPr>
              <a:t> ,d </a:t>
            </a:r>
            <a:r>
              <a:rPr lang="en-IN" sz="3200" dirty="0" err="1">
                <a:latin typeface="Kruti Dev 010" pitchFamily="2" charset="0"/>
              </a:rPr>
              <a:t>vfHkax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vax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gS</a:t>
            </a:r>
            <a:r>
              <a:rPr lang="en-IN" sz="3200" dirty="0">
                <a:latin typeface="Kruti Dev 010" pitchFamily="2" charset="0"/>
              </a:rPr>
              <a:t> A la{</a:t>
            </a:r>
            <a:r>
              <a:rPr lang="en-IN" sz="3200" dirty="0" err="1">
                <a:latin typeface="Kruti Dev 010" pitchFamily="2" charset="0"/>
              </a:rPr>
              <a:t>ksi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esa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f’k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og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izfdz;k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tks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vftZr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fd;s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gq</a:t>
            </a:r>
            <a:r>
              <a:rPr lang="en-IN" sz="3200" dirty="0">
                <a:latin typeface="Kruti Dev 010" pitchFamily="2" charset="0"/>
              </a:rPr>
              <a:t>, </a:t>
            </a:r>
            <a:r>
              <a:rPr lang="en-IN" sz="3200" dirty="0" err="1">
                <a:latin typeface="Kruti Dev 010" pitchFamily="2" charset="0"/>
              </a:rPr>
              <a:t>Kku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vuqHko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djkrh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gS</a:t>
            </a:r>
            <a:r>
              <a:rPr lang="en-IN" sz="3200" dirty="0">
                <a:latin typeface="Kruti Dev 010" pitchFamily="2" charset="0"/>
              </a:rPr>
              <a:t>] </a:t>
            </a:r>
            <a:r>
              <a:rPr lang="en-IN" sz="3200" dirty="0" err="1">
                <a:latin typeface="Kruti Dev 010" pitchFamily="2" charset="0"/>
              </a:rPr>
              <a:t>ftldk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mn~ns</a:t>
            </a:r>
            <a:r>
              <a:rPr lang="en-IN" sz="3200" dirty="0">
                <a:latin typeface="Kruti Dev 010" pitchFamily="2" charset="0"/>
              </a:rPr>
              <a:t>’; </a:t>
            </a:r>
            <a:r>
              <a:rPr lang="en-IN" sz="3200" dirty="0" err="1">
                <a:latin typeface="Kruti Dev 010" pitchFamily="2" charset="0"/>
              </a:rPr>
              <a:t>Kku</a:t>
            </a:r>
            <a:r>
              <a:rPr lang="en-IN" sz="3200" dirty="0">
                <a:latin typeface="Kruti Dev 010" pitchFamily="2" charset="0"/>
              </a:rPr>
              <a:t> ds }</a:t>
            </a:r>
            <a:r>
              <a:rPr lang="en-IN" sz="3200" dirty="0" err="1">
                <a:latin typeface="Kruti Dev 010" pitchFamily="2" charset="0"/>
              </a:rPr>
              <a:t>kjk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f’k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vkSj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vkpj.k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izHkko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Mkyuk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gS</a:t>
            </a:r>
            <a:r>
              <a:rPr lang="en-IN" sz="3200" dirty="0">
                <a:latin typeface="Kruti Dev 010" pitchFamily="2" charset="0"/>
              </a:rPr>
              <a:t>] </a:t>
            </a:r>
            <a:r>
              <a:rPr lang="en-IN" sz="3200" dirty="0" err="1">
                <a:latin typeface="Kruti Dev 010" pitchFamily="2" charset="0"/>
              </a:rPr>
              <a:t>tks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fd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O;fDr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vkSj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yksxks</a:t>
            </a:r>
            <a:r>
              <a:rPr lang="en-IN" sz="3200" dirty="0">
                <a:latin typeface="Kruti Dev 010" pitchFamily="2" charset="0"/>
              </a:rPr>
              <a:t> ds </a:t>
            </a:r>
            <a:r>
              <a:rPr lang="en-IN" sz="3200" dirty="0" err="1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ls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lEcfU</a:t>
            </a:r>
            <a:r>
              <a:rPr lang="en-IN" sz="3200" dirty="0">
                <a:latin typeface="Kruti Dev 010" pitchFamily="2" charset="0"/>
              </a:rPr>
              <a:t>/</a:t>
            </a:r>
            <a:r>
              <a:rPr lang="en-IN" sz="3200" dirty="0" err="1">
                <a:latin typeface="Kruti Dev 010" pitchFamily="2" charset="0"/>
              </a:rPr>
              <a:t>kr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smtClean="0">
                <a:latin typeface="Kruti Dev 010" pitchFamily="2" charset="0"/>
              </a:rPr>
              <a:t>A</a:t>
            </a:r>
            <a:endParaRPr lang="en-IN" sz="32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1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5400" b="1" dirty="0" err="1">
                <a:latin typeface="Kruti Dev 010" pitchFamily="2" charset="0"/>
              </a:rPr>
              <a:t>LokLF</a:t>
            </a:r>
            <a:r>
              <a:rPr lang="en-IN" sz="5400" b="1" dirty="0">
                <a:latin typeface="Kruti Dev 010" pitchFamily="2" charset="0"/>
              </a:rPr>
              <a:t>; </a:t>
            </a:r>
            <a:r>
              <a:rPr lang="en-IN" sz="5400" b="1" dirty="0" err="1">
                <a:latin typeface="Kruti Dev 010" pitchFamily="2" charset="0"/>
              </a:rPr>
              <a:t>f’k</a:t>
            </a:r>
            <a:r>
              <a:rPr lang="en-IN" sz="5400" b="1" dirty="0">
                <a:latin typeface="Kruti Dev 010" pitchFamily="2" charset="0"/>
              </a:rPr>
              <a:t>{</a:t>
            </a:r>
            <a:r>
              <a:rPr lang="en-IN" sz="5400" b="1" dirty="0" err="1">
                <a:latin typeface="Kruti Dev 010" pitchFamily="2" charset="0"/>
              </a:rPr>
              <a:t>kk</a:t>
            </a:r>
            <a:r>
              <a:rPr lang="en-IN" sz="5400" b="1" dirty="0">
                <a:latin typeface="Kruti Dev 010" pitchFamily="2" charset="0"/>
              </a:rPr>
              <a:t> </a:t>
            </a:r>
            <a:r>
              <a:rPr lang="en-IN" sz="5400" b="1" dirty="0" err="1">
                <a:latin typeface="Kruti Dev 010" pitchFamily="2" charset="0"/>
              </a:rPr>
              <a:t>dk</a:t>
            </a:r>
            <a:r>
              <a:rPr lang="en-IN" sz="5400" b="1" dirty="0">
                <a:latin typeface="Kruti Dev 010" pitchFamily="2" charset="0"/>
              </a:rPr>
              <a:t> </a:t>
            </a:r>
            <a:r>
              <a:rPr lang="en-IN" sz="5400" b="1" dirty="0" err="1">
                <a:latin typeface="Kruti Dev 010" pitchFamily="2" charset="0"/>
              </a:rPr>
              <a:t>vFkZ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3600" dirty="0" err="1">
                <a:latin typeface="Kruti Dev 010" pitchFamily="2" charset="0"/>
              </a:rPr>
              <a:t>dzks</a:t>
            </a:r>
            <a:r>
              <a:rPr lang="en-IN" sz="3600" dirty="0">
                <a:latin typeface="Kruti Dev 010" pitchFamily="2" charset="0"/>
              </a:rPr>
              <a:t> o </a:t>
            </a:r>
            <a:r>
              <a:rPr lang="en-IN" sz="3600" dirty="0" err="1">
                <a:latin typeface="Kruti Dev 010" pitchFamily="2" charset="0"/>
              </a:rPr>
              <a:t>dzks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LokLF</a:t>
            </a:r>
            <a:r>
              <a:rPr lang="en-IN" sz="3600" dirty="0">
                <a:latin typeface="Kruti Dev 010" pitchFamily="2" charset="0"/>
              </a:rPr>
              <a:t>; ds </a:t>
            </a:r>
            <a:r>
              <a:rPr lang="en-IN" sz="3600" dirty="0" err="1">
                <a:latin typeface="Kruti Dev 010" pitchFamily="2" charset="0"/>
              </a:rPr>
              <a:t>egRo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ij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viuh</a:t>
            </a:r>
            <a:r>
              <a:rPr lang="en-IN" sz="3600" dirty="0">
                <a:latin typeface="Kruti Dev 010" pitchFamily="2" charset="0"/>
              </a:rPr>
              <a:t> fVIi.kh </a:t>
            </a:r>
            <a:r>
              <a:rPr lang="en-IN" sz="3600" dirty="0" err="1">
                <a:latin typeface="Kruti Dev 010" pitchFamily="2" charset="0"/>
              </a:rPr>
              <a:t>nsrs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gq</a:t>
            </a:r>
            <a:r>
              <a:rPr lang="en-IN" sz="3600" dirty="0">
                <a:latin typeface="Kruti Dev 010" pitchFamily="2" charset="0"/>
              </a:rPr>
              <a:t>, </a:t>
            </a:r>
            <a:r>
              <a:rPr lang="en-IN" sz="3600" dirty="0" err="1">
                <a:latin typeface="Kruti Dev 010" pitchFamily="2" charset="0"/>
              </a:rPr>
              <a:t>dgrs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gS</a:t>
            </a:r>
            <a:r>
              <a:rPr lang="en-IN" sz="3600" dirty="0">
                <a:latin typeface="Kruti Dev 010" pitchFamily="2" charset="0"/>
              </a:rPr>
              <a:t> ^;</a:t>
            </a:r>
            <a:r>
              <a:rPr lang="en-IN" sz="3600" dirty="0" err="1">
                <a:latin typeface="Kruti Dev 010" pitchFamily="2" charset="0"/>
              </a:rPr>
              <a:t>fn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cPpksa</a:t>
            </a:r>
            <a:r>
              <a:rPr lang="en-IN" sz="3600" dirty="0">
                <a:latin typeface="Kruti Dev 010" pitchFamily="2" charset="0"/>
              </a:rPr>
              <a:t>] </a:t>
            </a:r>
            <a:r>
              <a:rPr lang="en-IN" sz="3600" dirty="0" err="1">
                <a:latin typeface="Kruti Dev 010" pitchFamily="2" charset="0"/>
              </a:rPr>
              <a:t>fd’kksjksa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rFkk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O;Ldksa</a:t>
            </a:r>
            <a:r>
              <a:rPr lang="en-IN" sz="3600" dirty="0">
                <a:latin typeface="Kruti Dev 010" pitchFamily="2" charset="0"/>
              </a:rPr>
              <a:t> ds ’</a:t>
            </a:r>
            <a:r>
              <a:rPr lang="en-IN" sz="3600" dirty="0" err="1">
                <a:latin typeface="Kruti Dev 010" pitchFamily="2" charset="0"/>
              </a:rPr>
              <a:t>kkjhfjd</a:t>
            </a:r>
            <a:r>
              <a:rPr lang="en-IN" sz="3600" dirty="0">
                <a:latin typeface="Kruti Dev 010" pitchFamily="2" charset="0"/>
              </a:rPr>
              <a:t>] </a:t>
            </a:r>
            <a:r>
              <a:rPr lang="en-IN" sz="3600" dirty="0" err="1">
                <a:latin typeface="Kruti Dev 010" pitchFamily="2" charset="0"/>
              </a:rPr>
              <a:t>ekufld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rFkk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HkkoukRed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LokLF</a:t>
            </a:r>
            <a:r>
              <a:rPr lang="en-IN" sz="3600" dirty="0">
                <a:latin typeface="Kruti Dev 010" pitchFamily="2" charset="0"/>
              </a:rPr>
              <a:t>; </a:t>
            </a:r>
            <a:r>
              <a:rPr lang="en-IN" sz="3600" dirty="0" err="1">
                <a:latin typeface="Kruti Dev 010" pitchFamily="2" charset="0"/>
              </a:rPr>
              <a:t>lq</a:t>
            </a:r>
            <a:r>
              <a:rPr lang="en-IN" sz="3600" dirty="0">
                <a:latin typeface="Kruti Dev 010" pitchFamily="2" charset="0"/>
              </a:rPr>
              <a:t>/</a:t>
            </a:r>
            <a:r>
              <a:rPr lang="en-IN" sz="3600" dirty="0" err="1">
                <a:latin typeface="Kruti Dev 010" pitchFamily="2" charset="0"/>
              </a:rPr>
              <a:t>kkj</a:t>
            </a:r>
            <a:r>
              <a:rPr lang="en-IN" sz="3600" dirty="0">
                <a:latin typeface="Kruti Dev 010" pitchFamily="2" charset="0"/>
              </a:rPr>
              <a:t> dh </a:t>
            </a:r>
            <a:r>
              <a:rPr lang="en-IN" sz="3600" dirty="0" err="1">
                <a:latin typeface="Kruti Dev 010" pitchFamily="2" charset="0"/>
              </a:rPr>
              <a:t>vksj</a:t>
            </a:r>
            <a:r>
              <a:rPr lang="en-IN" sz="3600" dirty="0">
                <a:latin typeface="Kruti Dev 010" pitchFamily="2" charset="0"/>
              </a:rPr>
              <a:t> /;</a:t>
            </a:r>
            <a:r>
              <a:rPr lang="en-IN" sz="3600" dirty="0" err="1">
                <a:latin typeface="Kruti Dev 010" pitchFamily="2" charset="0"/>
              </a:rPr>
              <a:t>ku</a:t>
            </a:r>
            <a:r>
              <a:rPr lang="en-IN" sz="3600" dirty="0">
                <a:latin typeface="Kruti Dev 010" pitchFamily="2" charset="0"/>
              </a:rPr>
              <a:t> u </a:t>
            </a:r>
            <a:r>
              <a:rPr lang="en-IN" sz="3600" dirty="0" err="1">
                <a:latin typeface="Kruti Dev 010" pitchFamily="2" charset="0"/>
              </a:rPr>
              <a:t>fn;k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tk;s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rks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Ldwyksa</a:t>
            </a:r>
            <a:r>
              <a:rPr lang="en-IN" sz="3600" dirty="0">
                <a:latin typeface="Kruti Dev 010" pitchFamily="2" charset="0"/>
              </a:rPr>
              <a:t> ds </a:t>
            </a:r>
            <a:r>
              <a:rPr lang="en-IN" sz="3600" dirty="0" err="1">
                <a:latin typeface="Kruti Dev 010" pitchFamily="2" charset="0"/>
              </a:rPr>
              <a:t>fo’kky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Hkou</a:t>
            </a:r>
            <a:r>
              <a:rPr lang="en-IN" sz="3600" dirty="0">
                <a:latin typeface="Kruti Dev 010" pitchFamily="2" charset="0"/>
              </a:rPr>
              <a:t>]‘’</a:t>
            </a:r>
            <a:r>
              <a:rPr lang="en-IN" sz="3600" dirty="0" err="1">
                <a:latin typeface="Kruti Dev 010" pitchFamily="2" charset="0"/>
              </a:rPr>
              <a:t>kSf</a:t>
            </a:r>
            <a:r>
              <a:rPr lang="en-IN" sz="3600" dirty="0">
                <a:latin typeface="Kruti Dev 010" pitchFamily="2" charset="0"/>
              </a:rPr>
              <a:t>{</a:t>
            </a:r>
            <a:r>
              <a:rPr lang="en-IN" sz="3600" dirty="0" err="1">
                <a:latin typeface="Kruti Dev 010" pitchFamily="2" charset="0"/>
              </a:rPr>
              <a:t>kd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lkexzh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dk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vrqY</a:t>
            </a:r>
            <a:r>
              <a:rPr lang="en-IN" sz="3600" dirty="0">
                <a:latin typeface="Kruti Dev 010" pitchFamily="2" charset="0"/>
              </a:rPr>
              <a:t>; </a:t>
            </a:r>
            <a:r>
              <a:rPr lang="en-IN" sz="3600" dirty="0" err="1">
                <a:latin typeface="Kruti Dev 010" pitchFamily="2" charset="0"/>
              </a:rPr>
              <a:t>Hk.Mkj</a:t>
            </a:r>
            <a:r>
              <a:rPr lang="en-IN" sz="3600" dirty="0">
                <a:latin typeface="Kruti Dev 010" pitchFamily="2" charset="0"/>
              </a:rPr>
              <a:t>] ;</a:t>
            </a:r>
            <a:r>
              <a:rPr lang="en-IN" sz="3600" dirty="0" err="1">
                <a:latin typeface="Kruti Dev 010" pitchFamily="2" charset="0"/>
              </a:rPr>
              <a:t>ksX</a:t>
            </a:r>
            <a:r>
              <a:rPr lang="en-IN" sz="3600" dirty="0">
                <a:latin typeface="Kruti Dev 010" pitchFamily="2" charset="0"/>
              </a:rPr>
              <a:t>; v/;kid] </a:t>
            </a:r>
            <a:r>
              <a:rPr lang="en-IN" sz="3600" dirty="0" err="1">
                <a:latin typeface="Kruti Dev 010" pitchFamily="2" charset="0"/>
              </a:rPr>
              <a:t>f’k</a:t>
            </a:r>
            <a:r>
              <a:rPr lang="en-IN" sz="3600" dirty="0">
                <a:latin typeface="Kruti Dev 010" pitchFamily="2" charset="0"/>
              </a:rPr>
              <a:t>{</a:t>
            </a:r>
            <a:r>
              <a:rPr lang="en-IN" sz="3600" dirty="0" err="1">
                <a:latin typeface="Kruti Dev 010" pitchFamily="2" charset="0"/>
              </a:rPr>
              <a:t>kkfonksa</a:t>
            </a:r>
            <a:r>
              <a:rPr lang="en-IN" sz="3600" dirty="0">
                <a:latin typeface="Kruti Dev 010" pitchFamily="2" charset="0"/>
              </a:rPr>
              <a:t> ds }</a:t>
            </a:r>
            <a:r>
              <a:rPr lang="en-IN" sz="3600" dirty="0" err="1">
                <a:latin typeface="Kruti Dev 010" pitchFamily="2" charset="0"/>
              </a:rPr>
              <a:t>kjk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cukbZ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x;h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ikB</a:t>
            </a:r>
            <a:r>
              <a:rPr lang="en-IN" sz="3600" dirty="0">
                <a:latin typeface="Kruti Dev 010" pitchFamily="2" charset="0"/>
              </a:rPr>
              <a:t>~;</a:t>
            </a:r>
            <a:r>
              <a:rPr lang="en-IN" sz="3600" dirty="0" err="1">
                <a:latin typeface="Kruti Dev 010" pitchFamily="2" charset="0"/>
              </a:rPr>
              <a:t>p;kZ</a:t>
            </a:r>
            <a:r>
              <a:rPr lang="en-IN" sz="3600" dirty="0">
                <a:latin typeface="Kruti Dev 010" pitchFamily="2" charset="0"/>
              </a:rPr>
              <a:t>] </a:t>
            </a:r>
            <a:r>
              <a:rPr lang="en-IN" sz="3600" dirty="0" err="1">
                <a:latin typeface="Kruti Dev 010" pitchFamily="2" charset="0"/>
              </a:rPr>
              <a:t>ewY;kadu</a:t>
            </a:r>
            <a:r>
              <a:rPr lang="en-IN" sz="3600" dirty="0">
                <a:latin typeface="Kruti Dev 010" pitchFamily="2" charset="0"/>
              </a:rPr>
              <a:t> dh </a:t>
            </a:r>
            <a:r>
              <a:rPr lang="en-IN" sz="3600" dirty="0" err="1">
                <a:latin typeface="Kruti Dev 010" pitchFamily="2" charset="0"/>
              </a:rPr>
              <a:t>izfdz;k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vkfn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lHkh</a:t>
            </a:r>
            <a:r>
              <a:rPr lang="en-IN" sz="3600" dirty="0">
                <a:latin typeface="Kruti Dev 010" pitchFamily="2" charset="0"/>
              </a:rPr>
              <a:t> ’</a:t>
            </a:r>
            <a:r>
              <a:rPr lang="en-IN" sz="3600" dirty="0" err="1">
                <a:latin typeface="Kruti Dev 010" pitchFamily="2" charset="0"/>
              </a:rPr>
              <a:t>kSf</a:t>
            </a:r>
            <a:r>
              <a:rPr lang="en-IN" sz="3600" dirty="0">
                <a:latin typeface="Kruti Dev 010" pitchFamily="2" charset="0"/>
              </a:rPr>
              <a:t>{</a:t>
            </a:r>
            <a:r>
              <a:rPr lang="en-IN" sz="3600" dirty="0" err="1">
                <a:latin typeface="Kruti Dev 010" pitchFamily="2" charset="0"/>
              </a:rPr>
              <a:t>kd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fdz;ka</a:t>
            </a:r>
            <a:r>
              <a:rPr lang="en-IN" sz="3600" dirty="0">
                <a:latin typeface="Kruti Dev 010" pitchFamily="2" charset="0"/>
              </a:rPr>
              <a:t>, </a:t>
            </a:r>
            <a:r>
              <a:rPr lang="en-IN" sz="3600" dirty="0" err="1">
                <a:latin typeface="Kruti Dev 010" pitchFamily="2" charset="0"/>
              </a:rPr>
              <a:t>vius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mn~ns</a:t>
            </a:r>
            <a:r>
              <a:rPr lang="en-IN" sz="3600" dirty="0">
                <a:latin typeface="Kruti Dev 010" pitchFamily="2" charset="0"/>
              </a:rPr>
              <a:t>’; dh </a:t>
            </a:r>
            <a:r>
              <a:rPr lang="en-IN" sz="3600" dirty="0" err="1">
                <a:latin typeface="Kruti Dev 010" pitchFamily="2" charset="0"/>
              </a:rPr>
              <a:t>izkfIr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esa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vlQy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gks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tkrh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gS</a:t>
            </a:r>
            <a:r>
              <a:rPr lang="en-IN" sz="3600" dirty="0">
                <a:latin typeface="Kruti Dev 010" pitchFamily="2" charset="0"/>
              </a:rPr>
              <a:t>* A </a:t>
            </a:r>
            <a:r>
              <a:rPr lang="en-IN" sz="3600" dirty="0" err="1">
                <a:latin typeface="Kruti Dev 010" pitchFamily="2" charset="0"/>
              </a:rPr>
              <a:t>f’k</a:t>
            </a:r>
            <a:r>
              <a:rPr lang="en-IN" sz="3600" dirty="0">
                <a:latin typeface="Kruti Dev 010" pitchFamily="2" charset="0"/>
              </a:rPr>
              <a:t>{</a:t>
            </a:r>
            <a:r>
              <a:rPr lang="en-IN" sz="3600" dirty="0" err="1">
                <a:latin typeface="Kruti Dev 010" pitchFamily="2" charset="0"/>
              </a:rPr>
              <a:t>kk</a:t>
            </a:r>
            <a:r>
              <a:rPr lang="en-IN" sz="3600" dirty="0">
                <a:latin typeface="Kruti Dev 010" pitchFamily="2" charset="0"/>
              </a:rPr>
              <a:t> ds </a:t>
            </a:r>
            <a:r>
              <a:rPr lang="en-IN" sz="3600" dirty="0" err="1">
                <a:latin typeface="Kruti Dev 010" pitchFamily="2" charset="0"/>
              </a:rPr>
              <a:t>mn~ns</a:t>
            </a:r>
            <a:r>
              <a:rPr lang="en-IN" sz="3600" dirty="0">
                <a:latin typeface="Kruti Dev 010" pitchFamily="2" charset="0"/>
              </a:rPr>
              <a:t>’;</a:t>
            </a:r>
            <a:r>
              <a:rPr lang="en-IN" sz="3600" dirty="0" err="1">
                <a:latin typeface="Kruti Dev 010" pitchFamily="2" charset="0"/>
              </a:rPr>
              <a:t>ksa</a:t>
            </a:r>
            <a:r>
              <a:rPr lang="en-IN" sz="3600" dirty="0">
                <a:latin typeface="Kruti Dev 010" pitchFamily="2" charset="0"/>
              </a:rPr>
              <a:t> dh </a:t>
            </a:r>
            <a:r>
              <a:rPr lang="en-IN" sz="3600" dirty="0" err="1">
                <a:latin typeface="Kruti Dev 010" pitchFamily="2" charset="0"/>
              </a:rPr>
              <a:t>iwfrZ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cPpksa</a:t>
            </a:r>
            <a:r>
              <a:rPr lang="en-IN" sz="3600" dirty="0">
                <a:latin typeface="Kruti Dev 010" pitchFamily="2" charset="0"/>
              </a:rPr>
              <a:t> ds </a:t>
            </a:r>
            <a:r>
              <a:rPr lang="en-IN" sz="3600" dirty="0" err="1">
                <a:latin typeface="Kruti Dev 010" pitchFamily="2" charset="0"/>
              </a:rPr>
              <a:t>LokLF</a:t>
            </a:r>
            <a:r>
              <a:rPr lang="en-IN" sz="3600" dirty="0">
                <a:latin typeface="Kruti Dev 010" pitchFamily="2" charset="0"/>
              </a:rPr>
              <a:t>; </a:t>
            </a:r>
            <a:r>
              <a:rPr lang="en-IN" sz="3600" dirty="0" err="1">
                <a:latin typeface="Kruti Dev 010" pitchFamily="2" charset="0"/>
              </a:rPr>
              <a:t>ij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fuHkZj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gS</a:t>
            </a:r>
            <a:r>
              <a:rPr lang="en-IN" sz="3600" dirty="0">
                <a:latin typeface="Kruti Dev 010" pitchFamily="2" charset="0"/>
              </a:rPr>
              <a:t> A</a:t>
            </a:r>
            <a:endParaRPr lang="en-IN" sz="36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496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800" dirty="0" err="1">
                <a:latin typeface="Kruti Dev 010" pitchFamily="2" charset="0"/>
              </a:rPr>
              <a:t>LokLF</a:t>
            </a:r>
            <a:r>
              <a:rPr lang="en-IN" sz="4800" dirty="0">
                <a:latin typeface="Kruti Dev 010" pitchFamily="2" charset="0"/>
              </a:rPr>
              <a:t>; </a:t>
            </a:r>
            <a:r>
              <a:rPr lang="en-IN" sz="4800" dirty="0" err="1">
                <a:latin typeface="Kruti Dev 010" pitchFamily="2" charset="0"/>
              </a:rPr>
              <a:t>f’k</a:t>
            </a:r>
            <a:r>
              <a:rPr lang="en-IN" sz="4800" dirty="0">
                <a:latin typeface="Kruti Dev 010" pitchFamily="2" charset="0"/>
              </a:rPr>
              <a:t>{</a:t>
            </a:r>
            <a:r>
              <a:rPr lang="en-IN" sz="4800" dirty="0" err="1">
                <a:latin typeface="Kruti Dev 010" pitchFamily="2" charset="0"/>
              </a:rPr>
              <a:t>kk</a:t>
            </a:r>
            <a:r>
              <a:rPr lang="en-IN" sz="4800" dirty="0">
                <a:latin typeface="Kruti Dev 010" pitchFamily="2" charset="0"/>
              </a:rPr>
              <a:t> ds y{; o </a:t>
            </a:r>
            <a:r>
              <a:rPr lang="en-IN" sz="4800" dirty="0" err="1" smtClean="0">
                <a:latin typeface="Kruti Dev 010" pitchFamily="2" charset="0"/>
              </a:rPr>
              <a:t>mn~ns</a:t>
            </a:r>
            <a:r>
              <a:rPr lang="en-IN" sz="4800" dirty="0" smtClean="0">
                <a:latin typeface="Kruti Dev 010" pitchFamily="2" charset="0"/>
              </a:rPr>
              <a:t>’;</a:t>
            </a:r>
            <a:endParaRPr lang="en-IN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4000" dirty="0" err="1">
                <a:latin typeface="Kruti Dev 010" pitchFamily="2" charset="0"/>
              </a:rPr>
              <a:t>LokLF</a:t>
            </a:r>
            <a:r>
              <a:rPr lang="en-IN" sz="4000" dirty="0">
                <a:latin typeface="Kruti Dev 010" pitchFamily="2" charset="0"/>
              </a:rPr>
              <a:t>; </a:t>
            </a:r>
            <a:r>
              <a:rPr lang="en-IN" sz="4000" dirty="0" err="1">
                <a:latin typeface="Kruti Dev 010" pitchFamily="2" charset="0"/>
              </a:rPr>
              <a:t>f’k</a:t>
            </a:r>
            <a:r>
              <a:rPr lang="en-IN" sz="4000" dirty="0">
                <a:latin typeface="Kruti Dev 010" pitchFamily="2" charset="0"/>
              </a:rPr>
              <a:t>{</a:t>
            </a:r>
            <a:r>
              <a:rPr lang="en-IN" sz="4000" dirty="0" err="1">
                <a:latin typeface="Kruti Dev 010" pitchFamily="2" charset="0"/>
              </a:rPr>
              <a:t>kk</a:t>
            </a:r>
            <a:r>
              <a:rPr lang="en-IN" sz="4000" dirty="0">
                <a:latin typeface="Kruti Dev 010" pitchFamily="2" charset="0"/>
              </a:rPr>
              <a:t> ds y{; </a:t>
            </a:r>
            <a:r>
              <a:rPr lang="en-IN" sz="4000" dirty="0" smtClean="0">
                <a:latin typeface="Kruti Dev 010" pitchFamily="2" charset="0"/>
              </a:rPr>
              <a:t>o </a:t>
            </a:r>
            <a:r>
              <a:rPr lang="en-IN" sz="4000" dirty="0" err="1" smtClean="0">
                <a:latin typeface="Kruti Dev 010" pitchFamily="2" charset="0"/>
              </a:rPr>
              <a:t>mn</a:t>
            </a:r>
            <a:r>
              <a:rPr lang="en-IN" sz="4000" dirty="0" smtClean="0">
                <a:latin typeface="Kruti Dev 010" pitchFamily="2" charset="0"/>
              </a:rPr>
              <a:t>~~ns’;</a:t>
            </a:r>
            <a:r>
              <a:rPr lang="en-IN" sz="4000" dirty="0" err="1" smtClean="0">
                <a:latin typeface="Kruti Dev 010" pitchFamily="2" charset="0"/>
              </a:rPr>
              <a:t>ksa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dks</a:t>
            </a:r>
            <a:r>
              <a:rPr lang="en-IN" sz="4000" dirty="0" smtClean="0">
                <a:latin typeface="Kruti Dev 010" pitchFamily="2" charset="0"/>
              </a:rPr>
              <a:t> le&gt;</a:t>
            </a:r>
            <a:r>
              <a:rPr lang="en-IN" sz="4000" dirty="0" err="1" smtClean="0">
                <a:latin typeface="Kruti Dev 010" pitchFamily="2" charset="0"/>
              </a:rPr>
              <a:t>uk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gksxk</a:t>
            </a:r>
            <a:r>
              <a:rPr lang="en-IN" sz="4000" dirty="0">
                <a:latin typeface="Kruti Dev 010" pitchFamily="2" charset="0"/>
              </a:rPr>
              <a:t> </a:t>
            </a:r>
            <a:r>
              <a:rPr lang="en-IN" sz="4000" dirty="0" smtClean="0">
                <a:latin typeface="Kruti Dev 010" pitchFamily="2" charset="0"/>
              </a:rPr>
              <a:t>A </a:t>
            </a:r>
            <a:r>
              <a:rPr lang="en-IN" sz="4000" dirty="0" err="1" smtClean="0">
                <a:latin typeface="Kruti Dev 010" pitchFamily="2" charset="0"/>
              </a:rPr>
              <a:t>lekurk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ge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bu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nksuks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dk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vFkZ</a:t>
            </a:r>
            <a:r>
              <a:rPr lang="en-IN" sz="4000" dirty="0" smtClean="0">
                <a:latin typeface="Kruti Dev 010" pitchFamily="2" charset="0"/>
              </a:rPr>
              <a:t> ,d </a:t>
            </a:r>
            <a:r>
              <a:rPr lang="en-IN" sz="4000" dirty="0" err="1" smtClean="0">
                <a:latin typeface="Kruti Dev 010" pitchFamily="2" charset="0"/>
              </a:rPr>
              <a:t>gh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ysrs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gS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cfYd</a:t>
            </a:r>
            <a:r>
              <a:rPr lang="en-IN" sz="4000" dirty="0" smtClean="0">
                <a:latin typeface="Kruti Dev 010" pitchFamily="2" charset="0"/>
              </a:rPr>
              <a:t> ;s </a:t>
            </a:r>
            <a:r>
              <a:rPr lang="en-IN" sz="4000" dirty="0" err="1" smtClean="0">
                <a:latin typeface="Kruti Dev 010" pitchFamily="2" charset="0"/>
              </a:rPr>
              <a:t>nksuksa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fHkUu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gS</a:t>
            </a:r>
            <a:r>
              <a:rPr lang="en-IN" sz="4000" dirty="0" smtClean="0">
                <a:latin typeface="Kruti Dev 010" pitchFamily="2" charset="0"/>
              </a:rPr>
              <a:t>&amp;</a:t>
            </a:r>
          </a:p>
          <a:p>
            <a:pPr algn="just"/>
            <a:r>
              <a:rPr lang="en-IN" sz="4000" dirty="0" smtClean="0">
                <a:latin typeface="Kruti Dev 010" pitchFamily="2" charset="0"/>
              </a:rPr>
              <a:t>y{;%&amp; </a:t>
            </a:r>
            <a:r>
              <a:rPr lang="en-IN" sz="4000" dirty="0" err="1" smtClean="0">
                <a:latin typeface="Kruti Dev 010" pitchFamily="2" charset="0"/>
              </a:rPr>
              <a:t>LokLF</a:t>
            </a:r>
            <a:r>
              <a:rPr lang="en-IN" sz="4000" dirty="0" smtClean="0">
                <a:latin typeface="Kruti Dev 010" pitchFamily="2" charset="0"/>
              </a:rPr>
              <a:t>; </a:t>
            </a:r>
            <a:r>
              <a:rPr lang="en-IN" sz="4000" dirty="0" err="1" smtClean="0">
                <a:latin typeface="Kruti Dev 010" pitchFamily="2" charset="0"/>
              </a:rPr>
              <a:t>f’k</a:t>
            </a:r>
            <a:r>
              <a:rPr lang="en-IN" sz="4000" dirty="0" smtClean="0">
                <a:latin typeface="Kruti Dev 010" pitchFamily="2" charset="0"/>
              </a:rPr>
              <a:t>{</a:t>
            </a:r>
            <a:r>
              <a:rPr lang="en-IN" sz="4000" dirty="0" err="1" smtClean="0">
                <a:latin typeface="Kruti Dev 010" pitchFamily="2" charset="0"/>
              </a:rPr>
              <a:t>kk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dk</a:t>
            </a:r>
            <a:r>
              <a:rPr lang="en-IN" sz="4000" dirty="0" smtClean="0">
                <a:latin typeface="Kruti Dev 010" pitchFamily="2" charset="0"/>
              </a:rPr>
              <a:t> y{; ’</a:t>
            </a:r>
            <a:r>
              <a:rPr lang="en-IN" sz="4000" dirty="0" err="1" smtClean="0">
                <a:latin typeface="Kruti Dev 010" pitchFamily="2" charset="0"/>
              </a:rPr>
              <a:t>kkjhfjd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rFkk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ekuisfl;ksa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dk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fodkl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gh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ugha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gS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cfYd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bldk</a:t>
            </a:r>
            <a:r>
              <a:rPr lang="en-IN" sz="4000" dirty="0" smtClean="0">
                <a:latin typeface="Kruti Dev 010" pitchFamily="2" charset="0"/>
              </a:rPr>
              <a:t> y{; ’</a:t>
            </a:r>
            <a:r>
              <a:rPr lang="en-IN" sz="4000" dirty="0" err="1" smtClean="0">
                <a:latin typeface="Kruti Dev 010" pitchFamily="2" charset="0"/>
              </a:rPr>
              <a:t>kkjhfjd</a:t>
            </a:r>
            <a:r>
              <a:rPr lang="en-IN" sz="4000" dirty="0" smtClean="0">
                <a:latin typeface="Kruti Dev 010" pitchFamily="2" charset="0"/>
              </a:rPr>
              <a:t>] </a:t>
            </a:r>
            <a:r>
              <a:rPr lang="en-IN" sz="4000" dirty="0" err="1" smtClean="0">
                <a:latin typeface="Kruti Dev 010" pitchFamily="2" charset="0"/>
              </a:rPr>
              <a:t>ekufld</a:t>
            </a:r>
            <a:r>
              <a:rPr lang="en-IN" sz="4000" dirty="0" smtClean="0">
                <a:latin typeface="Kruti Dev 010" pitchFamily="2" charset="0"/>
              </a:rPr>
              <a:t>] </a:t>
            </a:r>
            <a:r>
              <a:rPr lang="en-IN" sz="4000" dirty="0" err="1" smtClean="0">
                <a:latin typeface="Kruti Dev 010" pitchFamily="2" charset="0"/>
              </a:rPr>
              <a:t>lkekftd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rFkk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lkaosfxd</a:t>
            </a:r>
            <a:r>
              <a:rPr lang="en-IN" sz="4000" dirty="0" smtClean="0">
                <a:latin typeface="Kruti Dev 010" pitchFamily="2" charset="0"/>
              </a:rPr>
              <a:t> i{</a:t>
            </a:r>
            <a:r>
              <a:rPr lang="en-IN" sz="4000" dirty="0" err="1" smtClean="0">
                <a:latin typeface="Kruti Dev 010" pitchFamily="2" charset="0"/>
              </a:rPr>
              <a:t>kksa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dk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fodkl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djuk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Hkh</a:t>
            </a:r>
            <a:r>
              <a:rPr lang="en-IN" sz="4000" dirty="0" smtClean="0">
                <a:latin typeface="Kruti Dev 010" pitchFamily="2" charset="0"/>
              </a:rPr>
              <a:t> </a:t>
            </a:r>
            <a:r>
              <a:rPr lang="en-IN" sz="4000" dirty="0" err="1" smtClean="0">
                <a:latin typeface="Kruti Dev 010" pitchFamily="2" charset="0"/>
              </a:rPr>
              <a:t>gS</a:t>
            </a:r>
            <a:r>
              <a:rPr lang="en-IN" sz="4000" dirty="0" smtClean="0">
                <a:latin typeface="Kruti Dev 010" pitchFamily="2" charset="0"/>
              </a:rPr>
              <a:t> A </a:t>
            </a:r>
          </a:p>
        </p:txBody>
      </p:sp>
    </p:spTree>
    <p:extLst>
      <p:ext uri="{BB962C8B-B14F-4D97-AF65-F5344CB8AC3E}">
        <p14:creationId xmlns:p14="http://schemas.microsoft.com/office/powerpoint/2010/main" val="154289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400" dirty="0" err="1">
                <a:latin typeface="Kruti Dev 010" pitchFamily="2" charset="0"/>
              </a:rPr>
              <a:t>LokLF</a:t>
            </a:r>
            <a:r>
              <a:rPr lang="en-IN" sz="4400" dirty="0">
                <a:latin typeface="Kruti Dev 010" pitchFamily="2" charset="0"/>
              </a:rPr>
              <a:t>; </a:t>
            </a:r>
            <a:r>
              <a:rPr lang="en-IN" sz="4400" dirty="0" err="1">
                <a:latin typeface="Kruti Dev 010" pitchFamily="2" charset="0"/>
              </a:rPr>
              <a:t>f’k</a:t>
            </a:r>
            <a:r>
              <a:rPr lang="en-IN" sz="4400" dirty="0">
                <a:latin typeface="Kruti Dev 010" pitchFamily="2" charset="0"/>
              </a:rPr>
              <a:t>{</a:t>
            </a:r>
            <a:r>
              <a:rPr lang="en-IN" sz="4400" dirty="0" err="1">
                <a:latin typeface="Kruti Dev 010" pitchFamily="2" charset="0"/>
              </a:rPr>
              <a:t>kk</a:t>
            </a:r>
            <a:r>
              <a:rPr lang="en-IN" sz="4400" dirty="0">
                <a:latin typeface="Kruti Dev 010" pitchFamily="2" charset="0"/>
              </a:rPr>
              <a:t> ds y{; o </a:t>
            </a:r>
            <a:r>
              <a:rPr lang="en-IN" sz="4400" dirty="0" err="1">
                <a:latin typeface="Kruti Dev 010" pitchFamily="2" charset="0"/>
              </a:rPr>
              <a:t>mn~ns</a:t>
            </a:r>
            <a:r>
              <a:rPr lang="en-IN" sz="4400" dirty="0">
                <a:latin typeface="Kruti Dev 010" pitchFamily="2" charset="0"/>
              </a:rPr>
              <a:t>’;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3200" dirty="0" err="1">
                <a:latin typeface="Kruti Dev 010" pitchFamily="2" charset="0"/>
              </a:rPr>
              <a:t>Mn</a:t>
            </a:r>
            <a:r>
              <a:rPr lang="en-IN" sz="3200" dirty="0">
                <a:latin typeface="Kruti Dev 010" pitchFamily="2" charset="0"/>
              </a:rPr>
              <a:t>~~ns’;%&amp; </a:t>
            </a:r>
            <a:r>
              <a:rPr lang="en-IN" sz="3200" dirty="0" err="1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f’k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mn</a:t>
            </a:r>
            <a:r>
              <a:rPr lang="en-IN" sz="3200" dirty="0">
                <a:latin typeface="Kruti Dev 010" pitchFamily="2" charset="0"/>
              </a:rPr>
              <a:t>~~ns’; </a:t>
            </a:r>
            <a:r>
              <a:rPr lang="en-IN" sz="3200" dirty="0" err="1">
                <a:latin typeface="Kruti Dev 010" pitchFamily="2" charset="0"/>
              </a:rPr>
              <a:t>yksxks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lfdz</a:t>
            </a:r>
            <a:r>
              <a:rPr lang="en-IN" sz="3200" dirty="0">
                <a:latin typeface="Kruti Dev 010" pitchFamily="2" charset="0"/>
              </a:rPr>
              <a:t>; :i </a:t>
            </a:r>
            <a:r>
              <a:rPr lang="en-IN" sz="3200" dirty="0" err="1">
                <a:latin typeface="Kruti Dev 010" pitchFamily="2" charset="0"/>
              </a:rPr>
              <a:t>ls</a:t>
            </a:r>
            <a:r>
              <a:rPr lang="en-IN" sz="3200" dirty="0">
                <a:latin typeface="Kruti Dev 010" pitchFamily="2" charset="0"/>
              </a:rPr>
              <a:t> mu </a:t>
            </a:r>
            <a:r>
              <a:rPr lang="en-IN" sz="3200" dirty="0" err="1">
                <a:latin typeface="Kruti Dev 010" pitchFamily="2" charset="0"/>
              </a:rPr>
              <a:t>dk;Zdzeksa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vkSj</a:t>
            </a:r>
            <a:r>
              <a:rPr lang="en-IN" sz="3200" dirty="0">
                <a:latin typeface="Kruti Dev 010" pitchFamily="2" charset="0"/>
              </a:rPr>
              <a:t> mu </a:t>
            </a:r>
            <a:r>
              <a:rPr lang="en-IN" sz="3200" dirty="0" err="1">
                <a:latin typeface="Kruti Dev 010" pitchFamily="2" charset="0"/>
              </a:rPr>
              <a:t>lsaokvksa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esa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yxkuk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vkSj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Hkkxhnkj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cukuk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gS</a:t>
            </a:r>
            <a:r>
              <a:rPr lang="en-IN" sz="3200" dirty="0">
                <a:latin typeface="Kruti Dev 010" pitchFamily="2" charset="0"/>
              </a:rPr>
              <a:t>] </a:t>
            </a:r>
            <a:r>
              <a:rPr lang="en-IN" sz="3200" dirty="0" err="1">
                <a:latin typeface="Kruti Dev 010" pitchFamily="2" charset="0"/>
              </a:rPr>
              <a:t>ftudk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vk;kstu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lEcU</a:t>
            </a:r>
            <a:r>
              <a:rPr lang="en-IN" sz="3200" dirty="0">
                <a:latin typeface="Kruti Dev 010" pitchFamily="2" charset="0"/>
              </a:rPr>
              <a:t>/</a:t>
            </a:r>
            <a:r>
              <a:rPr lang="en-IN" sz="3200" dirty="0" err="1">
                <a:latin typeface="Kruti Dev 010" pitchFamily="2" charset="0"/>
              </a:rPr>
              <a:t>kh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leL;kvksa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gy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djus</a:t>
            </a:r>
            <a:r>
              <a:rPr lang="en-IN" sz="3200" dirty="0">
                <a:latin typeface="Kruti Dev 010" pitchFamily="2" charset="0"/>
              </a:rPr>
              <a:t> ds </a:t>
            </a:r>
            <a:r>
              <a:rPr lang="en-IN" sz="3200" dirty="0" err="1">
                <a:latin typeface="Kruti Dev 010" pitchFamily="2" charset="0"/>
              </a:rPr>
              <a:t>fy</a:t>
            </a:r>
            <a:r>
              <a:rPr lang="en-IN" sz="3200" dirty="0">
                <a:latin typeface="Kruti Dev 010" pitchFamily="2" charset="0"/>
              </a:rPr>
              <a:t>, </a:t>
            </a:r>
            <a:r>
              <a:rPr lang="en-IN" sz="3200" dirty="0" err="1">
                <a:latin typeface="Kruti Dev 010" pitchFamily="2" charset="0"/>
              </a:rPr>
              <a:t>fd;k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tkrk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vFkkZr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yksxks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vius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lq</a:t>
            </a:r>
            <a:r>
              <a:rPr lang="en-IN" sz="3200" dirty="0">
                <a:latin typeface="Kruti Dev 010" pitchFamily="2" charset="0"/>
              </a:rPr>
              <a:t>/</a:t>
            </a:r>
            <a:r>
              <a:rPr lang="en-IN" sz="3200" dirty="0" err="1">
                <a:latin typeface="Kruti Dev 010" pitchFamily="2" charset="0"/>
              </a:rPr>
              <a:t>kkj</a:t>
            </a:r>
            <a:r>
              <a:rPr lang="en-IN" sz="3200" dirty="0">
                <a:latin typeface="Kruti Dev 010" pitchFamily="2" charset="0"/>
              </a:rPr>
              <a:t> ds </a:t>
            </a:r>
            <a:r>
              <a:rPr lang="en-IN" sz="3200" dirty="0" err="1">
                <a:latin typeface="Kruti Dev 010" pitchFamily="2" charset="0"/>
              </a:rPr>
              <a:t>fy</a:t>
            </a:r>
            <a:r>
              <a:rPr lang="en-IN" sz="3200" dirty="0">
                <a:latin typeface="Kruti Dev 010" pitchFamily="2" charset="0"/>
              </a:rPr>
              <a:t>, </a:t>
            </a:r>
            <a:r>
              <a:rPr lang="en-IN" sz="3200" dirty="0" err="1">
                <a:latin typeface="Kruti Dev 010" pitchFamily="2" charset="0"/>
              </a:rPr>
              <a:t>fl</a:t>
            </a:r>
            <a:r>
              <a:rPr lang="en-IN" sz="3200" dirty="0">
                <a:latin typeface="Kruti Dev 010" pitchFamily="2" charset="0"/>
              </a:rPr>
              <a:t>[</a:t>
            </a:r>
            <a:r>
              <a:rPr lang="en-IN" sz="3200" dirty="0" err="1">
                <a:latin typeface="Kruti Dev 010" pitchFamily="2" charset="0"/>
              </a:rPr>
              <a:t>kkuk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vkSj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lh</a:t>
            </a:r>
            <a:r>
              <a:rPr lang="en-IN" sz="3200" dirty="0">
                <a:latin typeface="Kruti Dev 010" pitchFamily="2" charset="0"/>
              </a:rPr>
              <a:t>[</a:t>
            </a:r>
            <a:r>
              <a:rPr lang="en-IN" sz="3200" dirty="0" err="1">
                <a:latin typeface="Kruti Dev 010" pitchFamily="2" charset="0"/>
              </a:rPr>
              <a:t>kus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esa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lgk;rk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nsuk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f’k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mn</a:t>
            </a:r>
            <a:r>
              <a:rPr lang="en-IN" sz="3200" dirty="0">
                <a:latin typeface="Kruti Dev 010" pitchFamily="2" charset="0"/>
              </a:rPr>
              <a:t>~~ns’; </a:t>
            </a:r>
            <a:r>
              <a:rPr lang="en-IN" sz="3200" dirty="0" err="1">
                <a:latin typeface="Kruti Dev 010" pitchFamily="2" charset="0"/>
              </a:rPr>
              <a:t>gS</a:t>
            </a:r>
            <a:r>
              <a:rPr lang="en-IN" sz="3200" dirty="0">
                <a:latin typeface="Kruti Dev 010" pitchFamily="2" charset="0"/>
              </a:rPr>
              <a:t> A </a:t>
            </a:r>
          </a:p>
          <a:p>
            <a:pPr algn="just"/>
            <a:r>
              <a:rPr lang="en-IN" sz="3200" dirty="0" err="1">
                <a:latin typeface="Kruti Dev 010" pitchFamily="2" charset="0"/>
              </a:rPr>
              <a:t>fo’o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laxBu</a:t>
            </a:r>
            <a:r>
              <a:rPr lang="en-IN" sz="3200" dirty="0">
                <a:latin typeface="Kruti Dev 010" pitchFamily="2" charset="0"/>
              </a:rPr>
              <a:t> dh </a:t>
            </a:r>
            <a:r>
              <a:rPr lang="en-IN" sz="3200" dirty="0" err="1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f’k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xfBr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lfefr</a:t>
            </a:r>
            <a:r>
              <a:rPr lang="en-IN" sz="3200" dirty="0">
                <a:latin typeface="Kruti Dev 010" pitchFamily="2" charset="0"/>
              </a:rPr>
              <a:t> ds </a:t>
            </a:r>
            <a:r>
              <a:rPr lang="en-IN" sz="3200" dirty="0" err="1">
                <a:latin typeface="Kruti Dev 010" pitchFamily="2" charset="0"/>
              </a:rPr>
              <a:t>vuqlkj</a:t>
            </a:r>
            <a:r>
              <a:rPr lang="en-IN" sz="3200" dirty="0">
                <a:latin typeface="Kruti Dev 010" pitchFamily="2" charset="0"/>
              </a:rPr>
              <a:t> ^^</a:t>
            </a:r>
            <a:r>
              <a:rPr lang="en-IN" sz="3200" dirty="0" err="1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f’k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mn</a:t>
            </a:r>
            <a:r>
              <a:rPr lang="en-IN" sz="3200" dirty="0">
                <a:latin typeface="Kruti Dev 010" pitchFamily="2" charset="0"/>
              </a:rPr>
              <a:t>~~ns’; </a:t>
            </a:r>
            <a:r>
              <a:rPr lang="en-IN" sz="3200" dirty="0" err="1">
                <a:latin typeface="Kruti Dev 010" pitchFamily="2" charset="0"/>
              </a:rPr>
              <a:t>yksxks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vius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dk;ksZ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vkSj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iz;klks</a:t>
            </a:r>
            <a:r>
              <a:rPr lang="en-IN" sz="3200" dirty="0">
                <a:latin typeface="Kruti Dev 010" pitchFamily="2" charset="0"/>
              </a:rPr>
              <a:t> }</a:t>
            </a:r>
            <a:r>
              <a:rPr lang="en-IN" sz="3200" dirty="0" err="1">
                <a:latin typeface="Kruti Dev 010" pitchFamily="2" charset="0"/>
              </a:rPr>
              <a:t>kjk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izkIr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djus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esa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lgk;rk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djuk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gS</a:t>
            </a:r>
            <a:r>
              <a:rPr lang="en-IN" sz="3200" dirty="0">
                <a:latin typeface="Kruti Dev 010" pitchFamily="2" charset="0"/>
              </a:rPr>
              <a:t>** A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365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800" dirty="0" err="1">
                <a:latin typeface="Kruti Dev 010" pitchFamily="2" charset="0"/>
              </a:rPr>
              <a:t>LokLF</a:t>
            </a:r>
            <a:r>
              <a:rPr lang="en-IN" sz="4800" dirty="0">
                <a:latin typeface="Kruti Dev 010" pitchFamily="2" charset="0"/>
              </a:rPr>
              <a:t>; </a:t>
            </a:r>
            <a:r>
              <a:rPr lang="en-IN" sz="4800" dirty="0" err="1">
                <a:latin typeface="Kruti Dev 010" pitchFamily="2" charset="0"/>
              </a:rPr>
              <a:t>f’k</a:t>
            </a:r>
            <a:r>
              <a:rPr lang="en-IN" sz="4800" dirty="0">
                <a:latin typeface="Kruti Dev 010" pitchFamily="2" charset="0"/>
              </a:rPr>
              <a:t>{</a:t>
            </a:r>
            <a:r>
              <a:rPr lang="en-IN" sz="4800" dirty="0" err="1">
                <a:latin typeface="Kruti Dev 010" pitchFamily="2" charset="0"/>
              </a:rPr>
              <a:t>kk</a:t>
            </a:r>
            <a:r>
              <a:rPr lang="en-IN" sz="4800" dirty="0">
                <a:latin typeface="Kruti Dev 010" pitchFamily="2" charset="0"/>
              </a:rPr>
              <a:t> ds y{; o </a:t>
            </a:r>
            <a:r>
              <a:rPr lang="en-IN" sz="4800" dirty="0" err="1">
                <a:latin typeface="Kruti Dev 010" pitchFamily="2" charset="0"/>
              </a:rPr>
              <a:t>mn~ns</a:t>
            </a:r>
            <a:r>
              <a:rPr lang="en-IN" sz="4800" dirty="0">
                <a:latin typeface="Kruti Dev 010" pitchFamily="2" charset="0"/>
              </a:rPr>
              <a:t>’;</a:t>
            </a:r>
            <a:endParaRPr lang="en-IN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sz="2800" dirty="0" err="1" smtClean="0">
                <a:latin typeface="Kruti Dev 010" pitchFamily="2" charset="0"/>
              </a:rPr>
              <a:t>lh-Mh</a:t>
            </a:r>
            <a:r>
              <a:rPr lang="en-IN" sz="2800" dirty="0" smtClean="0">
                <a:latin typeface="Kruti Dev 010" pitchFamily="2" charset="0"/>
              </a:rPr>
              <a:t>- </a:t>
            </a:r>
            <a:r>
              <a:rPr lang="en-IN" sz="2800" dirty="0" err="1" smtClean="0">
                <a:latin typeface="Kruti Dev 010" pitchFamily="2" charset="0"/>
              </a:rPr>
              <a:t>VuZj</a:t>
            </a:r>
            <a:r>
              <a:rPr lang="en-IN" sz="2800" dirty="0" smtClean="0">
                <a:latin typeface="Kruti Dev 010" pitchFamily="2" charset="0"/>
              </a:rPr>
              <a:t> ds </a:t>
            </a:r>
            <a:r>
              <a:rPr lang="en-IN" sz="2800" dirty="0" err="1" smtClean="0">
                <a:latin typeface="Kruti Dev 010" pitchFamily="2" charset="0"/>
              </a:rPr>
              <a:t>vuqlkj</a:t>
            </a:r>
            <a:r>
              <a:rPr lang="en-IN" sz="2800" dirty="0" smtClean="0">
                <a:latin typeface="Kruti Dev 010" pitchFamily="2" charset="0"/>
              </a:rPr>
              <a:t>&amp; </a:t>
            </a:r>
            <a:r>
              <a:rPr lang="en-IN" sz="2800" dirty="0" err="1" smtClean="0">
                <a:latin typeface="Kruti Dev 010" pitchFamily="2" charset="0"/>
              </a:rPr>
              <a:t>Nk</a:t>
            </a:r>
            <a:r>
              <a:rPr lang="en-IN" sz="2800" dirty="0" smtClean="0">
                <a:latin typeface="Kruti Dev 010" pitchFamily="2" charset="0"/>
              </a:rPr>
              <a:t>=</a:t>
            </a:r>
            <a:r>
              <a:rPr lang="en-IN" sz="2800" dirty="0" err="1" smtClean="0">
                <a:latin typeface="Kruti Dev 010" pitchFamily="2" charset="0"/>
              </a:rPr>
              <a:t>ksa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dk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leqfpr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fodkl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LokLF</a:t>
            </a:r>
            <a:r>
              <a:rPr lang="en-IN" sz="2800" dirty="0" smtClean="0">
                <a:latin typeface="Kruti Dev 010" pitchFamily="2" charset="0"/>
              </a:rPr>
              <a:t>; </a:t>
            </a:r>
            <a:r>
              <a:rPr lang="en-IN" sz="2800" dirty="0" err="1" smtClean="0">
                <a:latin typeface="Kruti Dev 010" pitchFamily="2" charset="0"/>
              </a:rPr>
              <a:t>f’k</a:t>
            </a:r>
            <a:r>
              <a:rPr lang="en-IN" sz="2800" dirty="0" smtClean="0">
                <a:latin typeface="Kruti Dev 010" pitchFamily="2" charset="0"/>
              </a:rPr>
              <a:t>{</a:t>
            </a:r>
            <a:r>
              <a:rPr lang="en-IN" sz="2800" dirty="0" err="1" smtClean="0">
                <a:latin typeface="Kruti Dev 010" pitchFamily="2" charset="0"/>
              </a:rPr>
              <a:t>kk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ij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fuHkZj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djrk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gS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smtClean="0">
                <a:latin typeface="Kruti Dev 010" pitchFamily="2" charset="0"/>
              </a:rPr>
              <a:t>A </a:t>
            </a:r>
            <a:r>
              <a:rPr lang="en-IN" sz="2800" dirty="0" err="1" smtClean="0">
                <a:latin typeface="Kruti Dev 010" pitchFamily="2" charset="0"/>
              </a:rPr>
              <a:t>vr</a:t>
            </a:r>
            <a:r>
              <a:rPr lang="en-IN" sz="2800" dirty="0" smtClean="0">
                <a:latin typeface="Kruti Dev 010" pitchFamily="2" charset="0"/>
              </a:rPr>
              <a:t>% muds </a:t>
            </a:r>
            <a:r>
              <a:rPr lang="en-IN" sz="2800" dirty="0" err="1" smtClean="0">
                <a:latin typeface="Kruti Dev 010" pitchFamily="2" charset="0"/>
              </a:rPr>
              <a:t>fy</a:t>
            </a:r>
            <a:r>
              <a:rPr lang="en-IN" sz="2800" dirty="0" smtClean="0">
                <a:latin typeface="Kruti Dev 010" pitchFamily="2" charset="0"/>
              </a:rPr>
              <a:t>, </a:t>
            </a:r>
            <a:r>
              <a:rPr lang="en-IN" sz="2800" dirty="0" err="1">
                <a:latin typeface="Kruti Dev 010" pitchFamily="2" charset="0"/>
              </a:rPr>
              <a:t>LoLF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f’k</a:t>
            </a:r>
            <a:r>
              <a:rPr lang="en-IN" sz="2800" dirty="0">
                <a:latin typeface="Kruti Dev 010" pitchFamily="2" charset="0"/>
              </a:rPr>
              <a:t>{</a:t>
            </a:r>
            <a:r>
              <a:rPr lang="en-IN" sz="2800" dirty="0" err="1">
                <a:latin typeface="Kruti Dev 010" pitchFamily="2" charset="0"/>
              </a:rPr>
              <a:t>kk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smtClean="0">
                <a:latin typeface="Kruti Dev 010" pitchFamily="2" charset="0"/>
              </a:rPr>
              <a:t>ds </a:t>
            </a:r>
            <a:r>
              <a:rPr lang="en-IN" sz="2800" dirty="0" err="1" smtClean="0">
                <a:latin typeface="Kruti Dev 010" pitchFamily="2" charset="0"/>
              </a:rPr>
              <a:t>fuEu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mn</a:t>
            </a:r>
            <a:r>
              <a:rPr lang="en-IN" sz="2800" dirty="0" smtClean="0">
                <a:latin typeface="Kruti Dev 010" pitchFamily="2" charset="0"/>
              </a:rPr>
              <a:t>~~ns’; </a:t>
            </a:r>
            <a:r>
              <a:rPr lang="en-IN" sz="2800" dirty="0" err="1" smtClean="0">
                <a:latin typeface="Kruti Dev 010" pitchFamily="2" charset="0"/>
              </a:rPr>
              <a:t>gksus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pkfg</a:t>
            </a:r>
            <a:r>
              <a:rPr lang="en-IN" sz="2800" dirty="0" smtClean="0">
                <a:latin typeface="Kruti Dev 010" pitchFamily="2" charset="0"/>
              </a:rPr>
              <a:t>, A  </a:t>
            </a:r>
          </a:p>
          <a:p>
            <a:pPr algn="just"/>
            <a:r>
              <a:rPr lang="en-IN" sz="2800" dirty="0" smtClean="0">
                <a:latin typeface="Kruti Dev 010" pitchFamily="2" charset="0"/>
              </a:rPr>
              <a:t>1- </a:t>
            </a:r>
            <a:r>
              <a:rPr lang="en-IN" sz="2800" dirty="0" err="1" smtClean="0">
                <a:latin typeface="Kruti Dev 010" pitchFamily="2" charset="0"/>
              </a:rPr>
              <a:t>fo|ky</a:t>
            </a:r>
            <a:r>
              <a:rPr lang="en-IN" sz="2800" dirty="0" smtClean="0">
                <a:latin typeface="Kruti Dev 010" pitchFamily="2" charset="0"/>
              </a:rPr>
              <a:t>; </a:t>
            </a:r>
            <a:r>
              <a:rPr lang="en-IN" sz="2800" dirty="0" err="1" smtClean="0">
                <a:latin typeface="Kruti Dev 010" pitchFamily="2" charset="0"/>
              </a:rPr>
              <a:t>esa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LoLF</a:t>
            </a:r>
            <a:r>
              <a:rPr lang="en-IN" sz="2800" dirty="0" smtClean="0">
                <a:latin typeface="Kruti Dev 010" pitchFamily="2" charset="0"/>
              </a:rPr>
              <a:t>; </a:t>
            </a:r>
            <a:r>
              <a:rPr lang="en-IN" sz="2800" dirty="0" err="1" smtClean="0">
                <a:latin typeface="Kruti Dev 010" pitchFamily="2" charset="0"/>
              </a:rPr>
              <a:t>okrkoj.k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cuk,a</a:t>
            </a:r>
            <a:r>
              <a:rPr lang="en-IN" sz="2800" dirty="0" smtClean="0">
                <a:latin typeface="Kruti Dev 010" pitchFamily="2" charset="0"/>
              </a:rPr>
              <a:t> j[</a:t>
            </a:r>
            <a:r>
              <a:rPr lang="en-IN" sz="2800" dirty="0" err="1" smtClean="0">
                <a:latin typeface="Kruti Dev 010" pitchFamily="2" charset="0"/>
              </a:rPr>
              <a:t>kuk</a:t>
            </a:r>
            <a:r>
              <a:rPr lang="en-IN" sz="2800" dirty="0" smtClean="0">
                <a:latin typeface="Kruti Dev 010" pitchFamily="2" charset="0"/>
              </a:rPr>
              <a:t> A     </a:t>
            </a:r>
          </a:p>
          <a:p>
            <a:pPr algn="just"/>
            <a:r>
              <a:rPr lang="en-IN" sz="2800" dirty="0" smtClean="0">
                <a:latin typeface="Kruti Dev 010" pitchFamily="2" charset="0"/>
              </a:rPr>
              <a:t>2- </a:t>
            </a:r>
            <a:r>
              <a:rPr lang="en-IN" sz="2800" dirty="0" err="1" smtClean="0">
                <a:latin typeface="Kruti Dev 010" pitchFamily="2" charset="0"/>
              </a:rPr>
              <a:t>lHkh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Nk</a:t>
            </a:r>
            <a:r>
              <a:rPr lang="en-IN" sz="2800" dirty="0" smtClean="0">
                <a:latin typeface="Kruti Dev 010" pitchFamily="2" charset="0"/>
              </a:rPr>
              <a:t>=</a:t>
            </a:r>
            <a:r>
              <a:rPr lang="en-IN" sz="2800" dirty="0" err="1" smtClean="0">
                <a:latin typeface="Kruti Dev 010" pitchFamily="2" charset="0"/>
              </a:rPr>
              <a:t>ksa</a:t>
            </a:r>
            <a:r>
              <a:rPr lang="en-IN" sz="2800" dirty="0" smtClean="0">
                <a:latin typeface="Kruti Dev 010" pitchFamily="2" charset="0"/>
              </a:rPr>
              <a:t> ds </a:t>
            </a:r>
            <a:r>
              <a:rPr lang="en-IN" sz="2800" dirty="0" err="1" smtClean="0">
                <a:latin typeface="Kruti Dev 010" pitchFamily="2" charset="0"/>
              </a:rPr>
              <a:t>LokLF</a:t>
            </a:r>
            <a:r>
              <a:rPr lang="en-IN" sz="2800" dirty="0" smtClean="0">
                <a:latin typeface="Kruti Dev 010" pitchFamily="2" charset="0"/>
              </a:rPr>
              <a:t>; </a:t>
            </a:r>
            <a:r>
              <a:rPr lang="en-IN" sz="2800" dirty="0" err="1" smtClean="0">
                <a:latin typeface="Kruti Dev 010" pitchFamily="2" charset="0"/>
              </a:rPr>
              <a:t>dk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fujh</a:t>
            </a:r>
            <a:r>
              <a:rPr lang="en-IN" sz="2800" dirty="0" smtClean="0">
                <a:latin typeface="Kruti Dev 010" pitchFamily="2" charset="0"/>
              </a:rPr>
              <a:t>{</a:t>
            </a:r>
            <a:r>
              <a:rPr lang="en-IN" sz="2800" dirty="0" err="1" smtClean="0">
                <a:latin typeface="Kruti Dev 010" pitchFamily="2" charset="0"/>
              </a:rPr>
              <a:t>k.k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djuk</a:t>
            </a:r>
            <a:r>
              <a:rPr lang="en-IN" sz="2800" dirty="0" smtClean="0">
                <a:latin typeface="Kruti Dev 010" pitchFamily="2" charset="0"/>
              </a:rPr>
              <a:t>] </a:t>
            </a:r>
            <a:r>
              <a:rPr lang="en-IN" sz="2800" dirty="0" err="1" smtClean="0">
                <a:latin typeface="Kruti Dev 010" pitchFamily="2" charset="0"/>
              </a:rPr>
              <a:t>funsZ’k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nsuk</a:t>
            </a:r>
            <a:r>
              <a:rPr lang="en-IN" sz="2800" dirty="0" smtClean="0">
                <a:latin typeface="Kruti Dev 010" pitchFamily="2" charset="0"/>
              </a:rPr>
              <a:t> ,</a:t>
            </a:r>
            <a:r>
              <a:rPr lang="en-IN" sz="2800" dirty="0" err="1" smtClean="0">
                <a:latin typeface="Kruti Dev 010" pitchFamily="2" charset="0"/>
              </a:rPr>
              <a:t>oa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LokLF</a:t>
            </a:r>
            <a:r>
              <a:rPr lang="en-IN" sz="2800" dirty="0" smtClean="0">
                <a:latin typeface="Kruti Dev 010" pitchFamily="2" charset="0"/>
              </a:rPr>
              <a:t>;  </a:t>
            </a:r>
            <a:r>
              <a:rPr lang="en-IN" sz="2800" dirty="0" err="1" smtClean="0">
                <a:latin typeface="Kruti Dev 010" pitchFamily="2" charset="0"/>
              </a:rPr>
              <a:t>dSEiksa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dk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vk;kstu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djuk</a:t>
            </a:r>
            <a:r>
              <a:rPr lang="en-IN" sz="2800" dirty="0" smtClean="0">
                <a:latin typeface="Kruti Dev 010" pitchFamily="2" charset="0"/>
              </a:rPr>
              <a:t> A </a:t>
            </a:r>
          </a:p>
          <a:p>
            <a:pPr algn="just"/>
            <a:r>
              <a:rPr lang="en-IN" sz="2800" dirty="0" smtClean="0">
                <a:latin typeface="Kruti Dev 010" pitchFamily="2" charset="0"/>
              </a:rPr>
              <a:t>3- </a:t>
            </a:r>
            <a:r>
              <a:rPr lang="en-IN" sz="2800" dirty="0" err="1" smtClean="0">
                <a:latin typeface="Kruti Dev 010" pitchFamily="2" charset="0"/>
              </a:rPr>
              <a:t>Nk</a:t>
            </a:r>
            <a:r>
              <a:rPr lang="en-IN" sz="2800" dirty="0" smtClean="0">
                <a:latin typeface="Kruti Dev 010" pitchFamily="2" charset="0"/>
              </a:rPr>
              <a:t>=</a:t>
            </a:r>
            <a:r>
              <a:rPr lang="en-IN" sz="2800" dirty="0" err="1" smtClean="0">
                <a:latin typeface="Kruti Dev 010" pitchFamily="2" charset="0"/>
              </a:rPr>
              <a:t>ksa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dks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O;fDrxr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lQkbZ</a:t>
            </a:r>
            <a:r>
              <a:rPr lang="en-IN" sz="2800" dirty="0" smtClean="0">
                <a:latin typeface="Kruti Dev 010" pitchFamily="2" charset="0"/>
              </a:rPr>
              <a:t> ,</a:t>
            </a:r>
            <a:r>
              <a:rPr lang="en-IN" sz="2800" dirty="0" err="1" smtClean="0">
                <a:latin typeface="Kruti Dev 010" pitchFamily="2" charset="0"/>
              </a:rPr>
              <a:t>oa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LoPNrk</a:t>
            </a:r>
            <a:r>
              <a:rPr lang="en-IN" sz="2800" dirty="0" smtClean="0">
                <a:latin typeface="Kruti Dev 010" pitchFamily="2" charset="0"/>
              </a:rPr>
              <a:t> ds </a:t>
            </a:r>
            <a:r>
              <a:rPr lang="en-IN" sz="2800" dirty="0" err="1" smtClean="0">
                <a:latin typeface="Kruti Dev 010" pitchFamily="2" charset="0"/>
              </a:rPr>
              <a:t>ckjs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esa</a:t>
            </a:r>
            <a:r>
              <a:rPr lang="en-IN" sz="2800" dirty="0" smtClean="0">
                <a:latin typeface="Kruti Dev 010" pitchFamily="2" charset="0"/>
              </a:rPr>
              <a:t> u </a:t>
            </a:r>
            <a:r>
              <a:rPr lang="en-IN" sz="2800" dirty="0" err="1" smtClean="0">
                <a:latin typeface="Kruti Dev 010" pitchFamily="2" charset="0"/>
              </a:rPr>
              <a:t>dsoy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Kku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iznku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djuk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cfYd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mudk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vuqikyu@vH;kl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djkuk</a:t>
            </a:r>
            <a:r>
              <a:rPr lang="en-IN" sz="2800" dirty="0" smtClean="0">
                <a:latin typeface="Kruti Dev 010" pitchFamily="2" charset="0"/>
              </a:rPr>
              <a:t> A</a:t>
            </a:r>
            <a:endParaRPr lang="en-IN" dirty="0" smtClean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50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800" dirty="0" err="1">
                <a:latin typeface="Kruti Dev 010" pitchFamily="2" charset="0"/>
              </a:rPr>
              <a:t>LokLF</a:t>
            </a:r>
            <a:r>
              <a:rPr lang="en-IN" sz="4800" dirty="0">
                <a:latin typeface="Kruti Dev 010" pitchFamily="2" charset="0"/>
              </a:rPr>
              <a:t>; </a:t>
            </a:r>
            <a:r>
              <a:rPr lang="en-IN" sz="4800" dirty="0" err="1">
                <a:latin typeface="Kruti Dev 010" pitchFamily="2" charset="0"/>
              </a:rPr>
              <a:t>f’k</a:t>
            </a:r>
            <a:r>
              <a:rPr lang="en-IN" sz="4800" dirty="0">
                <a:latin typeface="Kruti Dev 010" pitchFamily="2" charset="0"/>
              </a:rPr>
              <a:t>{</a:t>
            </a:r>
            <a:r>
              <a:rPr lang="en-IN" sz="4800" dirty="0" err="1">
                <a:latin typeface="Kruti Dev 010" pitchFamily="2" charset="0"/>
              </a:rPr>
              <a:t>kk</a:t>
            </a:r>
            <a:r>
              <a:rPr lang="en-IN" sz="4800" dirty="0">
                <a:latin typeface="Kruti Dev 010" pitchFamily="2" charset="0"/>
              </a:rPr>
              <a:t> ds y{; o </a:t>
            </a:r>
            <a:r>
              <a:rPr lang="en-IN" sz="4800" dirty="0" err="1">
                <a:latin typeface="Kruti Dev 010" pitchFamily="2" charset="0"/>
              </a:rPr>
              <a:t>mn~ns</a:t>
            </a:r>
            <a:r>
              <a:rPr lang="en-IN" sz="4800" dirty="0">
                <a:latin typeface="Kruti Dev 010" pitchFamily="2" charset="0"/>
              </a:rPr>
              <a:t>’;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800" dirty="0">
                <a:latin typeface="Kruti Dev 010" pitchFamily="2" charset="0"/>
              </a:rPr>
              <a:t>4- </a:t>
            </a:r>
            <a:r>
              <a:rPr lang="en-IN" sz="2800" dirty="0" err="1">
                <a:latin typeface="Kruti Dev 010" pitchFamily="2" charset="0"/>
              </a:rPr>
              <a:t>Ldwy</a:t>
            </a:r>
            <a:r>
              <a:rPr lang="en-IN" sz="2800" dirty="0">
                <a:latin typeface="Kruti Dev 010" pitchFamily="2" charset="0"/>
              </a:rPr>
              <a:t>] ?</a:t>
            </a:r>
            <a:r>
              <a:rPr lang="en-IN" sz="2800" dirty="0" err="1">
                <a:latin typeface="Kruti Dev 010" pitchFamily="2" charset="0"/>
              </a:rPr>
              <a:t>kj</a:t>
            </a:r>
            <a:r>
              <a:rPr lang="en-IN" sz="2800" dirty="0">
                <a:latin typeface="Kruti Dev 010" pitchFamily="2" charset="0"/>
              </a:rPr>
              <a:t>] [</a:t>
            </a:r>
            <a:r>
              <a:rPr lang="en-IN" sz="2800" dirty="0" err="1">
                <a:latin typeface="Kruti Dev 010" pitchFamily="2" charset="0"/>
              </a:rPr>
              <a:t>ksy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eSnku</a:t>
            </a:r>
            <a:r>
              <a:rPr lang="en-IN" sz="2800" dirty="0">
                <a:latin typeface="Kruti Dev 010" pitchFamily="2" charset="0"/>
              </a:rPr>
              <a:t>] </a:t>
            </a:r>
            <a:r>
              <a:rPr lang="en-IN" sz="2800" dirty="0" err="1">
                <a:latin typeface="Kruti Dev 010" pitchFamily="2" charset="0"/>
              </a:rPr>
              <a:t>lkeqnkf;d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LFkyksa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mRre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LokLF</a:t>
            </a:r>
            <a:r>
              <a:rPr lang="en-IN" sz="2800" dirty="0">
                <a:latin typeface="Kruti Dev 010" pitchFamily="2" charset="0"/>
              </a:rPr>
              <a:t>; dh </a:t>
            </a:r>
            <a:r>
              <a:rPr lang="en-IN" sz="2800" dirty="0" err="1">
                <a:latin typeface="Kruti Dev 010" pitchFamily="2" charset="0"/>
              </a:rPr>
              <a:t>izkfIr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smtClean="0">
                <a:latin typeface="Kruti Dev 010" pitchFamily="2" charset="0"/>
              </a:rPr>
              <a:t>ds </a:t>
            </a:r>
            <a:r>
              <a:rPr lang="en-IN" sz="2800" dirty="0" err="1">
                <a:latin typeface="Kruti Dev 010" pitchFamily="2" charset="0"/>
              </a:rPr>
              <a:t>fy</a:t>
            </a:r>
            <a:r>
              <a:rPr lang="en-IN" sz="2800" dirty="0">
                <a:latin typeface="Kruti Dev 010" pitchFamily="2" charset="0"/>
              </a:rPr>
              <a:t>, </a:t>
            </a:r>
            <a:r>
              <a:rPr lang="en-IN" sz="2800" dirty="0" err="1">
                <a:latin typeface="Kruti Dev 010" pitchFamily="2" charset="0"/>
              </a:rPr>
              <a:t>vkilh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lg;ksx</a:t>
            </a:r>
            <a:r>
              <a:rPr lang="en-IN" sz="2800" dirty="0">
                <a:latin typeface="Kruti Dev 010" pitchFamily="2" charset="0"/>
              </a:rPr>
              <a:t> dh </a:t>
            </a:r>
            <a:r>
              <a:rPr lang="en-IN" sz="2800" dirty="0" err="1">
                <a:latin typeface="Kruti Dev 010" pitchFamily="2" charset="0"/>
              </a:rPr>
              <a:t>Hkkouk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fodflr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djuk</a:t>
            </a:r>
            <a:r>
              <a:rPr lang="en-IN" sz="2800" dirty="0">
                <a:latin typeface="Kruti Dev 010" pitchFamily="2" charset="0"/>
              </a:rPr>
              <a:t> A</a:t>
            </a:r>
          </a:p>
          <a:p>
            <a:pPr algn="just"/>
            <a:r>
              <a:rPr lang="en-IN" sz="2800" dirty="0">
                <a:latin typeface="Kruti Dev 010" pitchFamily="2" charset="0"/>
              </a:rPr>
              <a:t>5- </a:t>
            </a:r>
            <a:r>
              <a:rPr lang="en-IN" sz="2800" dirty="0" err="1">
                <a:latin typeface="Kruti Dev 010" pitchFamily="2" charset="0"/>
              </a:rPr>
              <a:t>fo|ky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esa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LokLF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iw.kZ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okrkoj.k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fufeZr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djuk@cuk,a</a:t>
            </a:r>
            <a:r>
              <a:rPr lang="en-IN" sz="2800" dirty="0">
                <a:latin typeface="Kruti Dev 010" pitchFamily="2" charset="0"/>
              </a:rPr>
              <a:t> j[</a:t>
            </a:r>
            <a:r>
              <a:rPr lang="en-IN" sz="2800" dirty="0" err="1">
                <a:latin typeface="Kruti Dev 010" pitchFamily="2" charset="0"/>
              </a:rPr>
              <a:t>kuk</a:t>
            </a:r>
            <a:r>
              <a:rPr lang="en-IN" sz="2800" dirty="0">
                <a:latin typeface="Kruti Dev 010" pitchFamily="2" charset="0"/>
              </a:rPr>
              <a:t> A</a:t>
            </a:r>
          </a:p>
          <a:p>
            <a:pPr algn="just"/>
            <a:r>
              <a:rPr lang="en-IN" sz="2800" dirty="0">
                <a:latin typeface="Kruti Dev 010" pitchFamily="2" charset="0"/>
              </a:rPr>
              <a:t>6- </a:t>
            </a:r>
            <a:r>
              <a:rPr lang="en-IN" sz="2800" dirty="0" err="1">
                <a:latin typeface="Kruti Dev 010" pitchFamily="2" charset="0"/>
              </a:rPr>
              <a:t>ldzked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jksxks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cpus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mik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crkuk</a:t>
            </a:r>
            <a:r>
              <a:rPr lang="en-IN" sz="2800" dirty="0">
                <a:latin typeface="Kruti Dev 010" pitchFamily="2" charset="0"/>
              </a:rPr>
              <a:t> A </a:t>
            </a:r>
          </a:p>
          <a:p>
            <a:pPr algn="just"/>
            <a:r>
              <a:rPr lang="en-IN" sz="3200" dirty="0" err="1">
                <a:latin typeface="Kruti Dev 010" pitchFamily="2" charset="0"/>
              </a:rPr>
              <a:t>vr</a:t>
            </a:r>
            <a:r>
              <a:rPr lang="en-IN" sz="3200" dirty="0">
                <a:latin typeface="Kruti Dev 010" pitchFamily="2" charset="0"/>
              </a:rPr>
              <a:t>% </a:t>
            </a:r>
            <a:r>
              <a:rPr lang="en-IN" sz="3200" dirty="0" err="1">
                <a:latin typeface="Kruti Dev 010" pitchFamily="2" charset="0"/>
              </a:rPr>
              <a:t>LokLF</a:t>
            </a:r>
            <a:r>
              <a:rPr lang="en-IN" sz="3200" dirty="0">
                <a:latin typeface="Kruti Dev 010" pitchFamily="2" charset="0"/>
              </a:rPr>
              <a:t>; </a:t>
            </a:r>
            <a:r>
              <a:rPr lang="en-IN" sz="3200" dirty="0" err="1">
                <a:latin typeface="Kruti Dev 010" pitchFamily="2" charset="0"/>
              </a:rPr>
              <a:t>f’k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mn</a:t>
            </a:r>
            <a:r>
              <a:rPr lang="en-IN" sz="3200" dirty="0">
                <a:latin typeface="Kruti Dev 010" pitchFamily="2" charset="0"/>
              </a:rPr>
              <a:t>~~ns’; </a:t>
            </a:r>
            <a:r>
              <a:rPr lang="en-IN" sz="3200" dirty="0" err="1">
                <a:latin typeface="Kruti Dev 010" pitchFamily="2" charset="0"/>
              </a:rPr>
              <a:t>Nk</a:t>
            </a:r>
            <a:r>
              <a:rPr lang="en-IN" sz="3200" dirty="0">
                <a:latin typeface="Kruti Dev 010" pitchFamily="2" charset="0"/>
              </a:rPr>
              <a:t>=</a:t>
            </a:r>
            <a:r>
              <a:rPr lang="en-IN" sz="3200" dirty="0" err="1">
                <a:latin typeface="Kruti Dev 010" pitchFamily="2" charset="0"/>
              </a:rPr>
              <a:t>ksa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dks</a:t>
            </a:r>
            <a:r>
              <a:rPr lang="en-IN" sz="3200" dirty="0">
                <a:latin typeface="Kruti Dev 010" pitchFamily="2" charset="0"/>
              </a:rPr>
              <a:t> ,</a:t>
            </a:r>
            <a:r>
              <a:rPr lang="en-IN" sz="3200" dirty="0" err="1">
                <a:latin typeface="Kruti Dev 010" pitchFamily="2" charset="0"/>
              </a:rPr>
              <a:t>sls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lk</a:t>
            </a:r>
            <a:r>
              <a:rPr lang="en-IN" sz="3200" dirty="0">
                <a:latin typeface="Kruti Dev 010" pitchFamily="2" charset="0"/>
              </a:rPr>
              <a:t>/</a:t>
            </a:r>
            <a:r>
              <a:rPr lang="en-IN" sz="3200" dirty="0" err="1">
                <a:latin typeface="Kruti Dev 010" pitchFamily="2" charset="0"/>
              </a:rPr>
              <a:t>ku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iznku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djuk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gS</a:t>
            </a:r>
            <a:r>
              <a:rPr lang="en-IN" sz="3200" dirty="0">
                <a:latin typeface="Kruti Dev 010" pitchFamily="2" charset="0"/>
              </a:rPr>
              <a:t>] </a:t>
            </a:r>
            <a:r>
              <a:rPr lang="en-IN" sz="3200" dirty="0" err="1">
                <a:latin typeface="Kruti Dev 010" pitchFamily="2" charset="0"/>
              </a:rPr>
              <a:t>ftudh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lgk;rk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viuh</a:t>
            </a:r>
            <a:r>
              <a:rPr lang="en-IN" sz="3200" dirty="0">
                <a:latin typeface="Kruti Dev 010" pitchFamily="2" charset="0"/>
              </a:rPr>
              <a:t> {</a:t>
            </a:r>
            <a:r>
              <a:rPr lang="en-IN" sz="3200" dirty="0" err="1">
                <a:latin typeface="Kruti Dev 010" pitchFamily="2" charset="0"/>
              </a:rPr>
              <a:t>kerkvksa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fodkl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smtClean="0">
                <a:latin typeface="Kruti Dev 010" pitchFamily="2" charset="0"/>
              </a:rPr>
              <a:t>’</a:t>
            </a:r>
            <a:r>
              <a:rPr lang="en-IN" sz="3200" dirty="0" err="1" smtClean="0">
                <a:latin typeface="Kruti Dev 010" pitchFamily="2" charset="0"/>
              </a:rPr>
              <a:t>kkjhfjd</a:t>
            </a:r>
            <a:r>
              <a:rPr lang="en-IN" sz="3200" dirty="0">
                <a:latin typeface="Kruti Dev 010" pitchFamily="2" charset="0"/>
              </a:rPr>
              <a:t>] </a:t>
            </a:r>
            <a:r>
              <a:rPr lang="en-IN" sz="3200" dirty="0" err="1">
                <a:latin typeface="Kruti Dev 010" pitchFamily="2" charset="0"/>
              </a:rPr>
              <a:t>ekufld</a:t>
            </a:r>
            <a:r>
              <a:rPr lang="en-IN" sz="3200" dirty="0">
                <a:latin typeface="Kruti Dev 010" pitchFamily="2" charset="0"/>
              </a:rPr>
              <a:t>] </a:t>
            </a:r>
            <a:r>
              <a:rPr lang="en-IN" sz="3200" dirty="0" err="1">
                <a:latin typeface="Kruti Dev 010" pitchFamily="2" charset="0"/>
              </a:rPr>
              <a:t>lkekftd</a:t>
            </a:r>
            <a:r>
              <a:rPr lang="en-IN" sz="3200" dirty="0">
                <a:latin typeface="Kruti Dev 010" pitchFamily="2" charset="0"/>
              </a:rPr>
              <a:t>] </a:t>
            </a:r>
            <a:r>
              <a:rPr lang="en-IN" sz="3200" dirty="0" err="1">
                <a:latin typeface="Kruti Dev 010" pitchFamily="2" charset="0"/>
              </a:rPr>
              <a:t>ckSf</a:t>
            </a:r>
            <a:r>
              <a:rPr lang="en-IN" sz="3200" dirty="0">
                <a:latin typeface="Kruti Dev 010" pitchFamily="2" charset="0"/>
              </a:rPr>
              <a:t>)d </a:t>
            </a:r>
            <a:r>
              <a:rPr lang="en-IN" sz="3200" dirty="0" err="1">
                <a:latin typeface="Kruti Dev 010" pitchFamily="2" charset="0"/>
              </a:rPr>
              <a:t>vkfn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xq.kksa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fodkl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lds</a:t>
            </a:r>
            <a:r>
              <a:rPr lang="en-IN" sz="3200" dirty="0">
                <a:latin typeface="Kruti Dev 010" pitchFamily="2" charset="0"/>
              </a:rPr>
              <a:t> A </a:t>
            </a:r>
            <a:endParaRPr lang="en-IN" sz="32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83636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9695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1395</TotalTime>
  <Words>690</Words>
  <Application>Microsoft Office PowerPoint</Application>
  <PresentationFormat>On-screen Show (4:3)</PresentationFormat>
  <Paragraphs>29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LokLF; f’k{kk dk vFkZ ,oa blds y{; vkSj mn~ns’; </vt:lpstr>
      <vt:lpstr>LokLF; f’k{kk dk vFkZ ,oa blds y{; vkSj mn~ns’; </vt:lpstr>
      <vt:lpstr>LokLF; f’k{kk dk vFkZ</vt:lpstr>
      <vt:lpstr>LokLF; f’k{kk dk vFkZ</vt:lpstr>
      <vt:lpstr>LokLF; f’k{kk ds y{; o mn~ns’;</vt:lpstr>
      <vt:lpstr>LokLF; f’k{kk ds y{; o mn~ns’;</vt:lpstr>
      <vt:lpstr>LokLF; f’k{kk ds y{; o mn~ns’;</vt:lpstr>
      <vt:lpstr>LokLF; f’k{kk ds y{; o mn~ns’;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LokLF; f’k{kk dk vFkZ ,oa blds y{; vkSj mn~ns’;</dc:title>
  <dc:creator>Admin</dc:creator>
  <cp:lastModifiedBy>Admin</cp:lastModifiedBy>
  <cp:revision>8</cp:revision>
  <dcterms:created xsi:type="dcterms:W3CDTF">2006-08-16T00:00:00Z</dcterms:created>
  <dcterms:modified xsi:type="dcterms:W3CDTF">2022-09-02T07:16:01Z</dcterms:modified>
</cp:coreProperties>
</file>