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9/27/2022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9/27/2022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0" y="3244334"/>
            <a:ext cx="5791200" cy="1446550"/>
          </a:xfrm>
          <a:prstGeom prst="rect">
            <a:avLst/>
          </a:prstGeom>
        </p:spPr>
        <p:txBody>
          <a:bodyPr wrap="square">
            <a:spAutoFit/>
          </a:bodyPr>
          <a:lstStyle/>
          <a:p>
            <a:r>
              <a:rPr lang="en-IN" sz="4800" dirty="0" smtClean="0">
                <a:solidFill>
                  <a:srgbClr val="FF0000"/>
                </a:solidFill>
              </a:rPr>
              <a:t> </a:t>
            </a:r>
            <a:r>
              <a:rPr lang="en-IN" sz="8800" dirty="0" smtClean="0">
                <a:solidFill>
                  <a:srgbClr val="FF0000"/>
                </a:solidFill>
              </a:rPr>
              <a:t>Leadership</a:t>
            </a:r>
            <a:endParaRPr lang="en-IN" sz="8800" dirty="0">
              <a:solidFill>
                <a:srgbClr val="FF0000"/>
              </a:solidFill>
            </a:endParaRPr>
          </a:p>
        </p:txBody>
      </p:sp>
    </p:spTree>
    <p:extLst>
      <p:ext uri="{BB962C8B-B14F-4D97-AF65-F5344CB8AC3E}">
        <p14:creationId xmlns:p14="http://schemas.microsoft.com/office/powerpoint/2010/main" val="3551691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esktop\download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0"/>
            <a:ext cx="8839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52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 of leadership</a:t>
            </a:r>
            <a:endParaRPr lang="en-IN" dirty="0"/>
          </a:p>
        </p:txBody>
      </p:sp>
      <p:sp>
        <p:nvSpPr>
          <p:cNvPr id="3" name="Content Placeholder 2"/>
          <p:cNvSpPr>
            <a:spLocks noGrp="1"/>
          </p:cNvSpPr>
          <p:nvPr>
            <p:ph idx="1"/>
          </p:nvPr>
        </p:nvSpPr>
        <p:spPr/>
        <p:txBody>
          <a:bodyPr/>
          <a:lstStyle/>
          <a:p>
            <a:r>
              <a:rPr lang="en-IN" dirty="0"/>
              <a:t>Leadership is an approach where “acts by persons influence other persons in a shared direction/[common goal</a:t>
            </a:r>
            <a:r>
              <a:rPr lang="en-IN" dirty="0" smtClean="0"/>
              <a:t>]”</a:t>
            </a:r>
          </a:p>
          <a:p>
            <a:r>
              <a:rPr lang="en-IN" dirty="0" smtClean="0"/>
              <a:t>In other words </a:t>
            </a:r>
            <a:r>
              <a:rPr lang="en-IN" b="1" dirty="0"/>
              <a:t>Leadership is the ability of an individual or a group of individuals to influence and guide followers or other members of an organization.</a:t>
            </a:r>
            <a:endParaRPr lang="en-IN" b="1" dirty="0"/>
          </a:p>
        </p:txBody>
      </p:sp>
    </p:spTree>
    <p:extLst>
      <p:ext uri="{BB962C8B-B14F-4D97-AF65-F5344CB8AC3E}">
        <p14:creationId xmlns:p14="http://schemas.microsoft.com/office/powerpoint/2010/main" val="232826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Who is leader</a:t>
            </a:r>
            <a:endParaRPr lang="en-IN" dirty="0"/>
          </a:p>
        </p:txBody>
      </p:sp>
      <p:sp>
        <p:nvSpPr>
          <p:cNvPr id="3" name="Content Placeholder 2"/>
          <p:cNvSpPr>
            <a:spLocks noGrp="1"/>
          </p:cNvSpPr>
          <p:nvPr>
            <p:ph idx="1"/>
          </p:nvPr>
        </p:nvSpPr>
        <p:spPr/>
        <p:txBody>
          <a:bodyPr/>
          <a:lstStyle/>
          <a:p>
            <a:r>
              <a:rPr lang="en-IN" dirty="0" smtClean="0"/>
              <a:t>One that leads and guide</a:t>
            </a:r>
          </a:p>
          <a:p>
            <a:r>
              <a:rPr lang="en-IN" dirty="0" smtClean="0"/>
              <a:t>One who is in charge or in command of others.</a:t>
            </a:r>
          </a:p>
          <a:p>
            <a:r>
              <a:rPr lang="en-IN" dirty="0" smtClean="0"/>
              <a:t>One who heads a political party or organization.</a:t>
            </a:r>
          </a:p>
          <a:p>
            <a:r>
              <a:rPr lang="en-IN" dirty="0" smtClean="0"/>
              <a:t>One who has influence or power, especially of a political nature</a:t>
            </a:r>
            <a:endParaRPr lang="en-IN" dirty="0"/>
          </a:p>
        </p:txBody>
      </p:sp>
    </p:spTree>
    <p:extLst>
      <p:ext uri="{BB962C8B-B14F-4D97-AF65-F5344CB8AC3E}">
        <p14:creationId xmlns:p14="http://schemas.microsoft.com/office/powerpoint/2010/main" val="3845324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Characters of leadership</a:t>
            </a:r>
            <a:endParaRPr lang="en-IN" dirty="0"/>
          </a:p>
        </p:txBody>
      </p:sp>
      <p:sp>
        <p:nvSpPr>
          <p:cNvPr id="3" name="Content Placeholder 2"/>
          <p:cNvSpPr>
            <a:spLocks noGrp="1"/>
          </p:cNvSpPr>
          <p:nvPr>
            <p:ph idx="1"/>
          </p:nvPr>
        </p:nvSpPr>
        <p:spPr/>
        <p:txBody>
          <a:bodyPr/>
          <a:lstStyle/>
          <a:p>
            <a:r>
              <a:rPr lang="en-IN" dirty="0" smtClean="0"/>
              <a:t>Empathy</a:t>
            </a:r>
          </a:p>
          <a:p>
            <a:r>
              <a:rPr lang="en-IN" dirty="0" smtClean="0"/>
              <a:t>Consistency</a:t>
            </a:r>
          </a:p>
          <a:p>
            <a:r>
              <a:rPr lang="en-IN" dirty="0" smtClean="0"/>
              <a:t>honesty</a:t>
            </a:r>
          </a:p>
          <a:p>
            <a:r>
              <a:rPr lang="en-IN" dirty="0" smtClean="0"/>
              <a:t>Direction</a:t>
            </a:r>
          </a:p>
          <a:p>
            <a:r>
              <a:rPr lang="en-IN" dirty="0" smtClean="0"/>
              <a:t>Communication</a:t>
            </a:r>
          </a:p>
          <a:p>
            <a:r>
              <a:rPr lang="en-IN" dirty="0" smtClean="0"/>
              <a:t>Needs support from all</a:t>
            </a:r>
          </a:p>
          <a:p>
            <a:r>
              <a:rPr lang="en-IN" dirty="0" smtClean="0"/>
              <a:t>Assume obligation</a:t>
            </a:r>
            <a:endParaRPr lang="en-IN" dirty="0"/>
          </a:p>
        </p:txBody>
      </p:sp>
    </p:spTree>
    <p:extLst>
      <p:ext uri="{BB962C8B-B14F-4D97-AF65-F5344CB8AC3E}">
        <p14:creationId xmlns:p14="http://schemas.microsoft.com/office/powerpoint/2010/main" val="1007123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manager and leader</a:t>
            </a:r>
            <a:endParaRPr lang="en-IN" dirty="0"/>
          </a:p>
        </p:txBody>
      </p:sp>
      <p:sp>
        <p:nvSpPr>
          <p:cNvPr id="3" name="Text Placeholder 2"/>
          <p:cNvSpPr>
            <a:spLocks noGrp="1"/>
          </p:cNvSpPr>
          <p:nvPr>
            <p:ph type="body" idx="1"/>
          </p:nvPr>
        </p:nvSpPr>
        <p:spPr/>
        <p:txBody>
          <a:bodyPr/>
          <a:lstStyle/>
          <a:p>
            <a:pPr algn="ctr"/>
            <a:r>
              <a:rPr lang="en-IN" dirty="0" smtClean="0"/>
              <a:t>Manager</a:t>
            </a:r>
            <a:endParaRPr lang="en-IN" dirty="0"/>
          </a:p>
        </p:txBody>
      </p:sp>
      <p:sp>
        <p:nvSpPr>
          <p:cNvPr id="5" name="Text Placeholder 4"/>
          <p:cNvSpPr>
            <a:spLocks noGrp="1"/>
          </p:cNvSpPr>
          <p:nvPr>
            <p:ph type="body" sz="half" idx="3"/>
          </p:nvPr>
        </p:nvSpPr>
        <p:spPr/>
        <p:txBody>
          <a:bodyPr/>
          <a:lstStyle/>
          <a:p>
            <a:pPr algn="ctr"/>
            <a:r>
              <a:rPr lang="en-IN" dirty="0"/>
              <a:t>L</a:t>
            </a:r>
            <a:r>
              <a:rPr lang="en-IN" dirty="0" smtClean="0"/>
              <a:t>eader</a:t>
            </a:r>
            <a:endParaRPr lang="en-IN" dirty="0"/>
          </a:p>
        </p:txBody>
      </p:sp>
      <p:sp>
        <p:nvSpPr>
          <p:cNvPr id="4" name="Content Placeholder 3"/>
          <p:cNvSpPr>
            <a:spLocks noGrp="1"/>
          </p:cNvSpPr>
          <p:nvPr>
            <p:ph sz="quarter" idx="2"/>
          </p:nvPr>
        </p:nvSpPr>
        <p:spPr/>
        <p:txBody>
          <a:bodyPr/>
          <a:lstStyle/>
          <a:p>
            <a:r>
              <a:rPr lang="en-IN" dirty="0" smtClean="0"/>
              <a:t>Oversees the current process well</a:t>
            </a:r>
          </a:p>
          <a:p>
            <a:r>
              <a:rPr lang="en-IN" dirty="0" smtClean="0"/>
              <a:t>Must achieve balance</a:t>
            </a:r>
          </a:p>
          <a:p>
            <a:r>
              <a:rPr lang="en-IN" dirty="0" smtClean="0"/>
              <a:t>Thinks execution</a:t>
            </a:r>
          </a:p>
          <a:p>
            <a:r>
              <a:rPr lang="en-IN" dirty="0" smtClean="0"/>
              <a:t>Comfortable with control .</a:t>
            </a:r>
          </a:p>
          <a:p>
            <a:pPr marL="914400" lvl="2" indent="0">
              <a:buNone/>
            </a:pPr>
            <a:endParaRPr lang="en-IN" dirty="0" smtClean="0"/>
          </a:p>
        </p:txBody>
      </p:sp>
      <p:sp>
        <p:nvSpPr>
          <p:cNvPr id="6" name="Content Placeholder 5"/>
          <p:cNvSpPr>
            <a:spLocks noGrp="1"/>
          </p:cNvSpPr>
          <p:nvPr>
            <p:ph sz="quarter" idx="4"/>
          </p:nvPr>
        </p:nvSpPr>
        <p:spPr/>
        <p:txBody>
          <a:bodyPr/>
          <a:lstStyle/>
          <a:p>
            <a:r>
              <a:rPr lang="en-IN" dirty="0" smtClean="0"/>
              <a:t>Wants to create the future.</a:t>
            </a:r>
          </a:p>
          <a:p>
            <a:r>
              <a:rPr lang="en-IN" dirty="0" smtClean="0"/>
              <a:t>Needs to make change.</a:t>
            </a:r>
          </a:p>
          <a:p>
            <a:r>
              <a:rPr lang="en-IN" dirty="0" smtClean="0"/>
              <a:t>Thinks ideal</a:t>
            </a:r>
          </a:p>
          <a:p>
            <a:r>
              <a:rPr lang="en-IN" dirty="0" smtClean="0"/>
              <a:t>Welcomes risks</a:t>
            </a:r>
          </a:p>
          <a:p>
            <a:r>
              <a:rPr lang="en-IN" dirty="0" smtClean="0"/>
              <a:t>Seems problems as opportunities is patient</a:t>
            </a:r>
          </a:p>
          <a:p>
            <a:endParaRPr lang="en-IN" dirty="0"/>
          </a:p>
        </p:txBody>
      </p:sp>
    </p:spTree>
    <p:extLst>
      <p:ext uri="{BB962C8B-B14F-4D97-AF65-F5344CB8AC3E}">
        <p14:creationId xmlns:p14="http://schemas.microsoft.com/office/powerpoint/2010/main" val="3487467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leadership</a:t>
            </a:r>
            <a:endParaRPr lang="en-IN" dirty="0"/>
          </a:p>
        </p:txBody>
      </p:sp>
      <p:sp>
        <p:nvSpPr>
          <p:cNvPr id="3" name="Content Placeholder 2"/>
          <p:cNvSpPr>
            <a:spLocks noGrp="1"/>
          </p:cNvSpPr>
          <p:nvPr>
            <p:ph idx="1"/>
          </p:nvPr>
        </p:nvSpPr>
        <p:spPr/>
        <p:txBody>
          <a:bodyPr/>
          <a:lstStyle/>
          <a:p>
            <a:r>
              <a:rPr lang="en-IN" sz="3600" dirty="0"/>
              <a:t>Autocratic</a:t>
            </a:r>
          </a:p>
          <a:p>
            <a:r>
              <a:rPr lang="en-IN" sz="3600" dirty="0"/>
              <a:t>Democratic</a:t>
            </a:r>
          </a:p>
          <a:p>
            <a:r>
              <a:rPr lang="en-IN" sz="3600" dirty="0"/>
              <a:t>Laissez-faire</a:t>
            </a:r>
          </a:p>
          <a:p>
            <a:endParaRPr lang="en-IN" dirty="0"/>
          </a:p>
        </p:txBody>
      </p:sp>
    </p:spTree>
    <p:extLst>
      <p:ext uri="{BB962C8B-B14F-4D97-AF65-F5344CB8AC3E}">
        <p14:creationId xmlns:p14="http://schemas.microsoft.com/office/powerpoint/2010/main" val="3712242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a:t>
            </a:r>
            <a:r>
              <a:rPr lang="en-IN" dirty="0" smtClean="0"/>
              <a:t>utocratic</a:t>
            </a:r>
            <a:endParaRPr lang="en-IN" dirty="0"/>
          </a:p>
        </p:txBody>
      </p:sp>
      <p:sp>
        <p:nvSpPr>
          <p:cNvPr id="3" name="Content Placeholder 2"/>
          <p:cNvSpPr>
            <a:spLocks noGrp="1"/>
          </p:cNvSpPr>
          <p:nvPr>
            <p:ph idx="1"/>
          </p:nvPr>
        </p:nvSpPr>
        <p:spPr/>
        <p:txBody>
          <a:bodyPr/>
          <a:lstStyle/>
          <a:p>
            <a:r>
              <a:rPr lang="en-IN" dirty="0"/>
              <a:t>Autocratic leadership is a management style wherein one person controls all the decisions and takes very little inputs from other group members. Autocratic leaders make choices or decisions based on their own beliefs and do not involve others for their suggestion or advice.</a:t>
            </a:r>
          </a:p>
        </p:txBody>
      </p:sp>
    </p:spTree>
    <p:extLst>
      <p:ext uri="{BB962C8B-B14F-4D97-AF65-F5344CB8AC3E}">
        <p14:creationId xmlns:p14="http://schemas.microsoft.com/office/powerpoint/2010/main" val="98021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Democratic</a:t>
            </a:r>
            <a:br>
              <a:rPr lang="en-IN" dirty="0"/>
            </a:br>
            <a:endParaRPr lang="en-IN" dirty="0"/>
          </a:p>
        </p:txBody>
      </p:sp>
      <p:sp>
        <p:nvSpPr>
          <p:cNvPr id="3" name="Content Placeholder 2"/>
          <p:cNvSpPr>
            <a:spLocks noGrp="1"/>
          </p:cNvSpPr>
          <p:nvPr>
            <p:ph idx="1"/>
          </p:nvPr>
        </p:nvSpPr>
        <p:spPr/>
        <p:txBody>
          <a:bodyPr/>
          <a:lstStyle/>
          <a:p>
            <a:r>
              <a:rPr lang="en-IN" dirty="0"/>
              <a:t>Democratic leadership, also known as participative leadership or shared leadership, is </a:t>
            </a:r>
            <a:r>
              <a:rPr lang="en-IN" b="1" dirty="0"/>
              <a:t>a leadership style in which members of the group participate in the decision-making process</a:t>
            </a:r>
            <a:r>
              <a:rPr lang="en-IN" dirty="0"/>
              <a:t>. This type of leadership can apply to any organization, from private businesses to schools to the government.</a:t>
            </a:r>
            <a:endParaRPr lang="en-IN" dirty="0"/>
          </a:p>
        </p:txBody>
      </p:sp>
    </p:spTree>
    <p:extLst>
      <p:ext uri="{BB962C8B-B14F-4D97-AF65-F5344CB8AC3E}">
        <p14:creationId xmlns:p14="http://schemas.microsoft.com/office/powerpoint/2010/main" val="1007268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Laissez-faire</a:t>
            </a:r>
            <a:br>
              <a:rPr lang="en-IN" dirty="0"/>
            </a:br>
            <a:endParaRPr lang="en-IN" dirty="0"/>
          </a:p>
        </p:txBody>
      </p:sp>
      <p:sp>
        <p:nvSpPr>
          <p:cNvPr id="3" name="Content Placeholder 2"/>
          <p:cNvSpPr>
            <a:spLocks noGrp="1"/>
          </p:cNvSpPr>
          <p:nvPr>
            <p:ph idx="1"/>
          </p:nvPr>
        </p:nvSpPr>
        <p:spPr/>
        <p:txBody>
          <a:bodyPr/>
          <a:lstStyle/>
          <a:p>
            <a:r>
              <a:rPr lang="en-IN" dirty="0"/>
              <a:t>Laissez-faire leaders </a:t>
            </a:r>
            <a:r>
              <a:rPr lang="en-IN" b="1" dirty="0"/>
              <a:t>have an attitude of trust and reliance on their employees</a:t>
            </a:r>
            <a:r>
              <a:rPr lang="en-IN" dirty="0"/>
              <a:t>. They don't micromanage or get too involved, they don't give too much instruction or guidance. Instead laissez-faire leaders let their employees use their creativity, resources, and experience to help them meet their goals.</a:t>
            </a:r>
            <a:endParaRPr lang="en-IN" dirty="0"/>
          </a:p>
        </p:txBody>
      </p:sp>
    </p:spTree>
    <p:extLst>
      <p:ext uri="{BB962C8B-B14F-4D97-AF65-F5344CB8AC3E}">
        <p14:creationId xmlns:p14="http://schemas.microsoft.com/office/powerpoint/2010/main" val="632559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188</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Meaning of leadership</vt:lpstr>
      <vt:lpstr>Who is leader</vt:lpstr>
      <vt:lpstr>Characters of leadership</vt:lpstr>
      <vt:lpstr>Difference between manager and leader</vt:lpstr>
      <vt:lpstr>Types of leadership</vt:lpstr>
      <vt:lpstr>Autocratic</vt:lpstr>
      <vt:lpstr>Democratic </vt:lpstr>
      <vt:lpstr>Laissez-faire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6</cp:revision>
  <dcterms:created xsi:type="dcterms:W3CDTF">2006-08-16T00:00:00Z</dcterms:created>
  <dcterms:modified xsi:type="dcterms:W3CDTF">2022-09-27T10:19:30Z</dcterms:modified>
</cp:coreProperties>
</file>