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4" r:id="rId6"/>
    <p:sldId id="261" r:id="rId7"/>
    <p:sldId id="265" r:id="rId8"/>
    <p:sldId id="267" r:id="rId9"/>
    <p:sldId id="268" r:id="rId10"/>
    <p:sldId id="26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1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7E01B1-273D-4F2F-B275-70E436F95A33}"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en-IN"/>
        </a:p>
      </dgm:t>
    </dgm:pt>
    <dgm:pt modelId="{C1008D79-ADF0-4A59-8231-25A241EDA556}">
      <dgm:prSet/>
      <dgm:spPr/>
      <dgm:t>
        <a:bodyPr/>
        <a:lstStyle/>
        <a:p>
          <a:pPr rtl="0"/>
          <a:r>
            <a:rPr lang="en-IN" smtClean="0"/>
            <a:t>On comparing the features of science with management we find that two features of science are present in management whereas three are not present so management cannot be considered pure or exact science but we call it as an inexact science or social science</a:t>
          </a:r>
          <a:endParaRPr lang="en-IN"/>
        </a:p>
      </dgm:t>
    </dgm:pt>
    <dgm:pt modelId="{2B29565B-6386-48DF-ACBB-2647FED3AF62}" type="parTrans" cxnId="{1DF0E179-2D55-4A22-88BB-C8BB19413605}">
      <dgm:prSet/>
      <dgm:spPr/>
      <dgm:t>
        <a:bodyPr/>
        <a:lstStyle/>
        <a:p>
          <a:endParaRPr lang="en-IN"/>
        </a:p>
      </dgm:t>
    </dgm:pt>
    <dgm:pt modelId="{37097B06-B247-4B9A-AEC4-D3BECD9ACBF1}" type="sibTrans" cxnId="{1DF0E179-2D55-4A22-88BB-C8BB19413605}">
      <dgm:prSet/>
      <dgm:spPr/>
      <dgm:t>
        <a:bodyPr/>
        <a:lstStyle/>
        <a:p>
          <a:endParaRPr lang="en-IN"/>
        </a:p>
      </dgm:t>
    </dgm:pt>
    <dgm:pt modelId="{55BB301F-6EC0-47CC-86C1-0050E0921E63}" type="pres">
      <dgm:prSet presAssocID="{2C7E01B1-273D-4F2F-B275-70E436F95A33}" presName="Name0" presStyleCnt="0">
        <dgm:presLayoutVars>
          <dgm:dir/>
          <dgm:animLvl val="lvl"/>
          <dgm:resizeHandles val="exact"/>
        </dgm:presLayoutVars>
      </dgm:prSet>
      <dgm:spPr/>
      <dgm:t>
        <a:bodyPr/>
        <a:lstStyle/>
        <a:p>
          <a:endParaRPr lang="en-IN"/>
        </a:p>
      </dgm:t>
    </dgm:pt>
    <dgm:pt modelId="{C6211C56-4311-41DF-9CD9-E4B825EFCF0A}" type="pres">
      <dgm:prSet presAssocID="{C1008D79-ADF0-4A59-8231-25A241EDA556}" presName="composite" presStyleCnt="0"/>
      <dgm:spPr/>
    </dgm:pt>
    <dgm:pt modelId="{FAD68B00-A647-4FCD-90E2-2DB76A89DFC5}" type="pres">
      <dgm:prSet presAssocID="{C1008D79-ADF0-4A59-8231-25A241EDA556}" presName="parTx" presStyleLbl="alignNode1" presStyleIdx="0" presStyleCnt="1">
        <dgm:presLayoutVars>
          <dgm:chMax val="0"/>
          <dgm:chPref val="0"/>
          <dgm:bulletEnabled val="1"/>
        </dgm:presLayoutVars>
      </dgm:prSet>
      <dgm:spPr/>
      <dgm:t>
        <a:bodyPr/>
        <a:lstStyle/>
        <a:p>
          <a:endParaRPr lang="en-IN"/>
        </a:p>
      </dgm:t>
    </dgm:pt>
    <dgm:pt modelId="{954B3B55-522B-45CC-865B-708DD2C06B1B}" type="pres">
      <dgm:prSet presAssocID="{C1008D79-ADF0-4A59-8231-25A241EDA556}" presName="desTx" presStyleLbl="alignAccFollowNode1" presStyleIdx="0" presStyleCnt="1" custLinFactNeighborX="926" custLinFactNeighborY="-1178">
        <dgm:presLayoutVars>
          <dgm:bulletEnabled val="1"/>
        </dgm:presLayoutVars>
      </dgm:prSet>
      <dgm:spPr/>
    </dgm:pt>
  </dgm:ptLst>
  <dgm:cxnLst>
    <dgm:cxn modelId="{3374824B-3B35-4978-9DDB-4DD84DA1B3C5}" type="presOf" srcId="{2C7E01B1-273D-4F2F-B275-70E436F95A33}" destId="{55BB301F-6EC0-47CC-86C1-0050E0921E63}" srcOrd="0" destOrd="0" presId="urn:microsoft.com/office/officeart/2005/8/layout/hList1"/>
    <dgm:cxn modelId="{1DF0E179-2D55-4A22-88BB-C8BB19413605}" srcId="{2C7E01B1-273D-4F2F-B275-70E436F95A33}" destId="{C1008D79-ADF0-4A59-8231-25A241EDA556}" srcOrd="0" destOrd="0" parTransId="{2B29565B-6386-48DF-ACBB-2647FED3AF62}" sibTransId="{37097B06-B247-4B9A-AEC4-D3BECD9ACBF1}"/>
    <dgm:cxn modelId="{16E362EC-4AB5-46B9-9B34-72D81BD418A5}" type="presOf" srcId="{C1008D79-ADF0-4A59-8231-25A241EDA556}" destId="{FAD68B00-A647-4FCD-90E2-2DB76A89DFC5}" srcOrd="0" destOrd="0" presId="urn:microsoft.com/office/officeart/2005/8/layout/hList1"/>
    <dgm:cxn modelId="{B9FE9D23-B3B5-4E0F-B69C-89655680A607}" type="presParOf" srcId="{55BB301F-6EC0-47CC-86C1-0050E0921E63}" destId="{C6211C56-4311-41DF-9CD9-E4B825EFCF0A}" srcOrd="0" destOrd="0" presId="urn:microsoft.com/office/officeart/2005/8/layout/hList1"/>
    <dgm:cxn modelId="{2125C539-44F8-4C43-A6B4-9BB41B5C7135}" type="presParOf" srcId="{C6211C56-4311-41DF-9CD9-E4B825EFCF0A}" destId="{FAD68B00-A647-4FCD-90E2-2DB76A89DFC5}" srcOrd="0" destOrd="0" presId="urn:microsoft.com/office/officeart/2005/8/layout/hList1"/>
    <dgm:cxn modelId="{02D5DEA8-7F32-4F5C-83E4-D8BD4A2A4744}" type="presParOf" srcId="{C6211C56-4311-41DF-9CD9-E4B825EFCF0A}" destId="{954B3B55-522B-45CC-865B-708DD2C06B1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D68B00-A647-4FCD-90E2-2DB76A89DFC5}">
      <dsp:nvSpPr>
        <dsp:cNvPr id="0" name=""/>
        <dsp:cNvSpPr/>
      </dsp:nvSpPr>
      <dsp:spPr>
        <a:xfrm>
          <a:off x="0" y="81321"/>
          <a:ext cx="8229600" cy="298116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rtl="0">
            <a:lnSpc>
              <a:spcPct val="90000"/>
            </a:lnSpc>
            <a:spcBef>
              <a:spcPct val="0"/>
            </a:spcBef>
            <a:spcAft>
              <a:spcPct val="35000"/>
            </a:spcAft>
          </a:pPr>
          <a:r>
            <a:rPr lang="en-IN" sz="2800" kern="1200" smtClean="0"/>
            <a:t>On comparing the features of science with management we find that two features of science are present in management whereas three are not present so management cannot be considered pure or exact science but we call it as an inexact science or social science</a:t>
          </a:r>
          <a:endParaRPr lang="en-IN" sz="2800" kern="1200"/>
        </a:p>
      </dsp:txBody>
      <dsp:txXfrm>
        <a:off x="0" y="81321"/>
        <a:ext cx="8229600" cy="2981160"/>
      </dsp:txXfrm>
    </dsp:sp>
    <dsp:sp modelId="{954B3B55-522B-45CC-865B-708DD2C06B1B}">
      <dsp:nvSpPr>
        <dsp:cNvPr id="0" name=""/>
        <dsp:cNvSpPr/>
      </dsp:nvSpPr>
      <dsp:spPr>
        <a:xfrm>
          <a:off x="0" y="3047994"/>
          <a:ext cx="8229600" cy="122975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9/20/2022</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6F15528-21DE-4FAA-801E-634DDDAF4B2B}" type="slidenum">
              <a:rPr lang="en-US" smtClean="0"/>
              <a:pPr/>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9/20/2022</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9/20/2022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9/20/2022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D8BD707-D9CF-40AE-B4C6-C98DA3205C09}" type="datetimeFigureOut">
              <a:rPr lang="en-US" smtClean="0"/>
              <a:pPr/>
              <a:t>9/20/2022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9/20/2022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9/20/2022</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pPr/>
              <a:t>9/20/2022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pPr/>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33114"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873640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PRESENTED BY</a:t>
            </a:r>
            <a:endParaRPr lang="en-IN" dirty="0"/>
          </a:p>
        </p:txBody>
      </p:sp>
      <p:sp>
        <p:nvSpPr>
          <p:cNvPr id="3" name="Text Placeholder 2"/>
          <p:cNvSpPr>
            <a:spLocks noGrp="1"/>
          </p:cNvSpPr>
          <p:nvPr>
            <p:ph type="body" idx="1"/>
          </p:nvPr>
        </p:nvSpPr>
        <p:spPr/>
        <p:txBody>
          <a:bodyPr/>
          <a:lstStyle/>
          <a:p>
            <a:r>
              <a:rPr lang="en-IN" dirty="0" smtClean="0"/>
              <a:t>NIMISHA SINGH KUSHWAHA</a:t>
            </a:r>
            <a:endParaRPr lang="en-IN"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28600"/>
            <a:ext cx="7924800"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63834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style>
          <a:lnRef idx="1">
            <a:schemeClr val="accent2"/>
          </a:lnRef>
          <a:fillRef idx="2">
            <a:schemeClr val="accent2"/>
          </a:fillRef>
          <a:effectRef idx="1">
            <a:schemeClr val="accent2"/>
          </a:effectRef>
          <a:fontRef idx="minor">
            <a:schemeClr val="dk1"/>
          </a:fontRef>
        </p:style>
        <p:txBody>
          <a:bodyPr>
            <a:normAutofit/>
          </a:bodyPr>
          <a:lstStyle/>
          <a:p>
            <a:endParaRPr lang="en-IN" dirty="0" smtClean="0"/>
          </a:p>
          <a:p>
            <a:endParaRPr lang="en-IN" dirty="0"/>
          </a:p>
        </p:txBody>
      </p:sp>
      <p:sp>
        <p:nvSpPr>
          <p:cNvPr id="2" name="Title 1"/>
          <p:cNvSpPr>
            <a:spLocks noGrp="1"/>
          </p:cNvSpPr>
          <p:nvPr>
            <p:ph type="ctrTitle"/>
          </p:nvPr>
        </p:nvSpPr>
        <p:spPr/>
        <p:style>
          <a:lnRef idx="1">
            <a:schemeClr val="accent2"/>
          </a:lnRef>
          <a:fillRef idx="2">
            <a:schemeClr val="accent2"/>
          </a:fillRef>
          <a:effectRef idx="1">
            <a:schemeClr val="accent2"/>
          </a:effectRef>
          <a:fontRef idx="minor">
            <a:schemeClr val="dk1"/>
          </a:fontRef>
        </p:style>
        <p:txBody>
          <a:bodyPr/>
          <a:lstStyle/>
          <a:p>
            <a:r>
              <a:rPr lang="en-IN" dirty="0" smtClean="0"/>
              <a:t>Nature of management</a:t>
            </a:r>
            <a:endParaRPr lang="en-IN" dirty="0"/>
          </a:p>
        </p:txBody>
      </p:sp>
    </p:spTree>
    <p:extLst>
      <p:ext uri="{BB962C8B-B14F-4D97-AF65-F5344CB8AC3E}">
        <p14:creationId xmlns:p14="http://schemas.microsoft.com/office/powerpoint/2010/main" val="9264498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IN" dirty="0" smtClean="0"/>
              <a:t>Introduction of nature of management</a:t>
            </a:r>
            <a:endParaRPr lang="en-IN"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r>
              <a:rPr lang="en-IN" dirty="0" smtClean="0"/>
              <a:t>Some authors regard management as science because there are well tested and experimented principles of management ,some authors describe management as an art because more practice is required in management and some authors  consider that management is going towards the path of profession. To conclude weather management is science, art or profession ,we must understand the feature and meaning of science, art and profession and compare them with management meaning and feature</a:t>
            </a:r>
            <a:endParaRPr lang="en-IN" dirty="0"/>
          </a:p>
        </p:txBody>
      </p:sp>
    </p:spTree>
    <p:extLst>
      <p:ext uri="{BB962C8B-B14F-4D97-AF65-F5344CB8AC3E}">
        <p14:creationId xmlns:p14="http://schemas.microsoft.com/office/powerpoint/2010/main" val="9614477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IN" dirty="0" smtClean="0"/>
              <a:t>Management as a science</a:t>
            </a:r>
            <a:endParaRPr lang="en-IN"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r>
              <a:rPr lang="en-IN" dirty="0" smtClean="0"/>
              <a:t>Science can be defined as a systematic and organised body of knowledge based on logically observed findings ,facts and events.</a:t>
            </a:r>
          </a:p>
          <a:p>
            <a:r>
              <a:rPr lang="en-IN" dirty="0" smtClean="0"/>
              <a:t>Main characteristics /features of science are:</a:t>
            </a:r>
          </a:p>
          <a:p>
            <a:endParaRPr lang="en-IN" dirty="0"/>
          </a:p>
        </p:txBody>
      </p:sp>
    </p:spTree>
    <p:extLst>
      <p:ext uri="{BB962C8B-B14F-4D97-AF65-F5344CB8AC3E}">
        <p14:creationId xmlns:p14="http://schemas.microsoft.com/office/powerpoint/2010/main" val="40356420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IN" b="1" dirty="0" smtClean="0"/>
              <a:t>Principles are based on repeated experiments: </a:t>
            </a:r>
            <a:r>
              <a:rPr lang="en-IN" dirty="0" smtClean="0"/>
              <a:t>before developing scientific principles  scientific test these  principles under different conditions and places. Similarly, managers also test and experiment managerial principles under different conditions in different organisation.so that features of science is present in management..</a:t>
            </a:r>
            <a:endParaRPr lang="en-IN" dirty="0"/>
          </a:p>
        </p:txBody>
      </p:sp>
    </p:spTree>
    <p:extLst>
      <p:ext uri="{BB962C8B-B14F-4D97-AF65-F5344CB8AC3E}">
        <p14:creationId xmlns:p14="http://schemas.microsoft.com/office/powerpoint/2010/main" val="36660997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endParaRPr lang="en-IN"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r>
              <a:rPr lang="en-IN" b="1" dirty="0" smtClean="0"/>
              <a:t>Systematic body of knowledge</a:t>
            </a:r>
            <a:r>
              <a:rPr lang="en-IN" dirty="0" smtClean="0"/>
              <a:t>: in science organised and systematic study material is available which is used to acquire the knowledge of science.</a:t>
            </a:r>
          </a:p>
          <a:p>
            <a:r>
              <a:rPr lang="en-IN" b="1" dirty="0" smtClean="0"/>
              <a:t>Scientific principles are derived on the basis  of logical and scientific observations</a:t>
            </a:r>
            <a:r>
              <a:rPr lang="en-IN" dirty="0" smtClean="0"/>
              <a:t> :before deriving any principal or theory. They are very objective while doing the observations. But managers are observing  they have to observe human beings and observation of  human being cannot be purely logical and objective. Some kind of subjectivity enters in the observations so this feature of science is not present in management. All the scientific principles have same effect, whenever we try them whereas effect of management principles vary from one situation to other</a:t>
            </a:r>
            <a:endParaRPr lang="en-IN" dirty="0"/>
          </a:p>
        </p:txBody>
      </p:sp>
    </p:spTree>
    <p:extLst>
      <p:ext uri="{BB962C8B-B14F-4D97-AF65-F5344CB8AC3E}">
        <p14:creationId xmlns:p14="http://schemas.microsoft.com/office/powerpoint/2010/main" val="4095783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20000"/>
          </a:bodyPr>
          <a:lstStyle/>
          <a:p>
            <a:r>
              <a:rPr lang="en-IN" b="1" dirty="0" smtClean="0"/>
              <a:t>Universal validity</a:t>
            </a:r>
            <a:r>
              <a:rPr lang="en-IN" dirty="0" smtClean="0"/>
              <a:t>: scientific  principles have universal application and validity. Management principles are not exact like scientific principles  so their so they have to modify according to given situation. So this feature of science is not present in management</a:t>
            </a:r>
          </a:p>
          <a:p>
            <a:r>
              <a:rPr lang="en-IN" b="1" dirty="0" smtClean="0"/>
              <a:t>Replication is possible: </a:t>
            </a:r>
            <a:r>
              <a:rPr lang="en-IN" dirty="0" smtClean="0"/>
              <a:t>in science replication is possible  as  when two scientists are undertaking the same investigation working independently and treating the same data under the same condition may desire or obtain the identical or exactly same result.</a:t>
            </a:r>
          </a:p>
          <a:p>
            <a:r>
              <a:rPr lang="en-IN" dirty="0" smtClean="0"/>
              <a:t>But in management managers have to conduct research or experiments on human beings.so if two managers are investigating same data , on different sets of human beings they will not get identical or same result because human beings never respond in exactly identical manner, so this feature of science is also not present in management.</a:t>
            </a:r>
            <a:endParaRPr lang="en-IN" dirty="0"/>
          </a:p>
        </p:txBody>
      </p:sp>
    </p:spTree>
    <p:extLst>
      <p:ext uri="{BB962C8B-B14F-4D97-AF65-F5344CB8AC3E}">
        <p14:creationId xmlns:p14="http://schemas.microsoft.com/office/powerpoint/2010/main" val="30439873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CONCLUSION</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21691644"/>
              </p:ext>
            </p:extLst>
          </p:nvPr>
        </p:nvGraphicFramePr>
        <p:xfrm>
          <a:off x="457200" y="1752600"/>
          <a:ext cx="8229600" cy="4373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457549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TO BE CON………..</a:t>
            </a:r>
            <a:endParaRPr lang="en-IN" dirty="0"/>
          </a:p>
        </p:txBody>
      </p:sp>
      <p:sp>
        <p:nvSpPr>
          <p:cNvPr id="3" name="Content Placeholder 2"/>
          <p:cNvSpPr>
            <a:spLocks noGrp="1"/>
          </p:cNvSpPr>
          <p:nvPr>
            <p:ph idx="1"/>
          </p:nvPr>
        </p:nvSpPr>
        <p:spPr/>
        <p:txBody>
          <a:bodyPr/>
          <a:lstStyle/>
          <a:p>
            <a:endParaRPr lang="en-IN" dirty="0">
              <a:solidFill>
                <a:srgbClr val="FFFF00"/>
              </a:solidFill>
            </a:endParaRPr>
          </a:p>
        </p:txBody>
      </p:sp>
      <p:sp>
        <p:nvSpPr>
          <p:cNvPr id="4" name="Rectangle 3"/>
          <p:cNvSpPr/>
          <p:nvPr/>
        </p:nvSpPr>
        <p:spPr>
          <a:xfrm>
            <a:off x="2286000" y="2286000"/>
            <a:ext cx="5029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Management as science</a:t>
            </a:r>
            <a:endParaRPr lang="en-IN" dirty="0"/>
          </a:p>
        </p:txBody>
      </p:sp>
      <p:cxnSp>
        <p:nvCxnSpPr>
          <p:cNvPr id="11" name="Straight Connector 10"/>
          <p:cNvCxnSpPr>
            <a:stCxn id="4" idx="2"/>
          </p:cNvCxnSpPr>
          <p:nvPr/>
        </p:nvCxnSpPr>
        <p:spPr>
          <a:xfrm>
            <a:off x="4800600" y="2743200"/>
            <a:ext cx="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600200" y="3124200"/>
            <a:ext cx="6248400"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Down Arrow 15"/>
          <p:cNvSpPr/>
          <p:nvPr/>
        </p:nvSpPr>
        <p:spPr>
          <a:xfrm>
            <a:off x="7848600" y="3124200"/>
            <a:ext cx="45719"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Down Arrow 16"/>
          <p:cNvSpPr/>
          <p:nvPr/>
        </p:nvSpPr>
        <p:spPr>
          <a:xfrm>
            <a:off x="1600200" y="3124200"/>
            <a:ext cx="762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Rectangle 17"/>
          <p:cNvSpPr/>
          <p:nvPr/>
        </p:nvSpPr>
        <p:spPr>
          <a:xfrm>
            <a:off x="685800" y="3581400"/>
            <a:ext cx="19050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Feature of science which are also present in management</a:t>
            </a:r>
            <a:endParaRPr lang="en-IN" dirty="0"/>
          </a:p>
        </p:txBody>
      </p:sp>
      <p:sp>
        <p:nvSpPr>
          <p:cNvPr id="23" name="Rectangle 22"/>
          <p:cNvSpPr/>
          <p:nvPr/>
        </p:nvSpPr>
        <p:spPr>
          <a:xfrm>
            <a:off x="6248400" y="3581400"/>
            <a:ext cx="21336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Features of science which are not present in management</a:t>
            </a:r>
            <a:endParaRPr lang="en-IN" dirty="0"/>
          </a:p>
        </p:txBody>
      </p:sp>
      <p:sp>
        <p:nvSpPr>
          <p:cNvPr id="24" name="Rectangle 23"/>
          <p:cNvSpPr/>
          <p:nvPr/>
        </p:nvSpPr>
        <p:spPr>
          <a:xfrm>
            <a:off x="457200" y="5105400"/>
            <a:ext cx="29718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itchFamily="34" charset="0"/>
              <a:buChar char="•"/>
            </a:pPr>
            <a:r>
              <a:rPr lang="en-IN" dirty="0" smtClean="0">
                <a:solidFill>
                  <a:srgbClr val="FFFF00"/>
                </a:solidFill>
              </a:rPr>
              <a:t>Systematic body of knowledge</a:t>
            </a:r>
          </a:p>
          <a:p>
            <a:pPr marL="285750" indent="-285750" algn="ctr">
              <a:buFont typeface="Arial" pitchFamily="34" charset="0"/>
              <a:buChar char="•"/>
            </a:pPr>
            <a:r>
              <a:rPr lang="en-IN" dirty="0" smtClean="0">
                <a:solidFill>
                  <a:srgbClr val="FFFF00"/>
                </a:solidFill>
              </a:rPr>
              <a:t>Principles are based on repeated experiments</a:t>
            </a:r>
            <a:endParaRPr lang="en-IN" dirty="0">
              <a:solidFill>
                <a:srgbClr val="FFFF00"/>
              </a:solidFill>
            </a:endParaRPr>
          </a:p>
        </p:txBody>
      </p:sp>
      <p:sp>
        <p:nvSpPr>
          <p:cNvPr id="26" name="Rectangle 25"/>
          <p:cNvSpPr/>
          <p:nvPr/>
        </p:nvSpPr>
        <p:spPr>
          <a:xfrm>
            <a:off x="5627571" y="4876800"/>
            <a:ext cx="3048000" cy="1752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itchFamily="34" charset="0"/>
              <a:buChar char="•"/>
            </a:pPr>
            <a:r>
              <a:rPr lang="en-IN" dirty="0" smtClean="0">
                <a:solidFill>
                  <a:srgbClr val="FFFF00"/>
                </a:solidFill>
              </a:rPr>
              <a:t>Principles are based on logical and scientific observations</a:t>
            </a:r>
          </a:p>
          <a:p>
            <a:pPr marL="285750" indent="-285750" algn="ctr">
              <a:buFont typeface="Arial" pitchFamily="34" charset="0"/>
              <a:buChar char="•"/>
            </a:pPr>
            <a:r>
              <a:rPr lang="en-IN" dirty="0" smtClean="0">
                <a:solidFill>
                  <a:srgbClr val="FFFF00"/>
                </a:solidFill>
              </a:rPr>
              <a:t>Universal validity</a:t>
            </a:r>
            <a:endParaRPr lang="en-IN" dirty="0">
              <a:solidFill>
                <a:srgbClr val="FFFF00"/>
              </a:solidFill>
            </a:endParaRPr>
          </a:p>
        </p:txBody>
      </p:sp>
    </p:spTree>
    <p:extLst>
      <p:ext uri="{BB962C8B-B14F-4D97-AF65-F5344CB8AC3E}">
        <p14:creationId xmlns:p14="http://schemas.microsoft.com/office/powerpoint/2010/main" val="7936927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421</TotalTime>
  <Words>514</Words>
  <Application>Microsoft Office PowerPoint</Application>
  <PresentationFormat>On-screen Show (4:3)</PresentationFormat>
  <Paragraphs>24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Apothecary</vt:lpstr>
      <vt:lpstr>PowerPoint Presentation</vt:lpstr>
      <vt:lpstr>Nature of management</vt:lpstr>
      <vt:lpstr>Introduction of nature of management</vt:lpstr>
      <vt:lpstr>Management as a science</vt:lpstr>
      <vt:lpstr>PowerPoint Presentation</vt:lpstr>
      <vt:lpstr>PowerPoint Presentation</vt:lpstr>
      <vt:lpstr>PowerPoint Presentation</vt:lpstr>
      <vt:lpstr>CONCLUSION</vt:lpstr>
      <vt:lpstr>TO BE CON………..</vt:lpstr>
      <vt:lpstr>PRESENTED BY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SANJAY</dc:creator>
  <cp:lastModifiedBy>Admin</cp:lastModifiedBy>
  <cp:revision>21</cp:revision>
  <dcterms:created xsi:type="dcterms:W3CDTF">2006-08-16T00:00:00Z</dcterms:created>
  <dcterms:modified xsi:type="dcterms:W3CDTF">2022-09-20T08:47:16Z</dcterms:modified>
</cp:coreProperties>
</file>