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043B9-593C-474C-AE75-59805CF1CAD4}" type="datetimeFigureOut">
              <a:rPr lang="en-IN" smtClean="0"/>
              <a:t>22-09-2022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DB52-A592-4E20-BA0F-ECE38DBDBDB7}" type="slidenum">
              <a:rPr lang="en-IN" smtClean="0"/>
              <a:t>‹#›</a:t>
            </a:fld>
            <a:endParaRPr lang="en-IN"/>
          </a:p>
        </p:txBody>
      </p:sp>
    </p:spTree>
    <p:extLst>
      <p:ext uri="{BB962C8B-B14F-4D97-AF65-F5344CB8AC3E}">
        <p14:creationId xmlns:p14="http://schemas.microsoft.com/office/powerpoint/2010/main" val="35998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FDBDB52-A592-4E20-BA0F-ECE38DBDBDB7}" type="slidenum">
              <a:rPr lang="en-IN" smtClean="0"/>
              <a:t>5</a:t>
            </a:fld>
            <a:endParaRPr lang="en-IN"/>
          </a:p>
        </p:txBody>
      </p:sp>
    </p:spTree>
    <p:extLst>
      <p:ext uri="{BB962C8B-B14F-4D97-AF65-F5344CB8AC3E}">
        <p14:creationId xmlns:p14="http://schemas.microsoft.com/office/powerpoint/2010/main" val="201048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SPORTS MANAGEMENT AS AN ART</a:t>
            </a:r>
            <a:endParaRPr lang="en-IN" dirty="0"/>
          </a:p>
        </p:txBody>
      </p:sp>
      <p:sp>
        <p:nvSpPr>
          <p:cNvPr id="3" name="Subtitle 2"/>
          <p:cNvSpPr>
            <a:spLocks noGrp="1"/>
          </p:cNvSpPr>
          <p:nvPr>
            <p:ph type="subTitle" idx="1"/>
          </p:nvPr>
        </p:nvSpPr>
        <p:spPr/>
        <p:txBody>
          <a:bodyPr/>
          <a:lstStyle/>
          <a:p>
            <a:r>
              <a:rPr lang="en-IN" dirty="0" smtClean="0"/>
              <a:t>LECTURE 3 CONT……..</a:t>
            </a:r>
            <a:endParaRPr lang="en-IN" dirty="0"/>
          </a:p>
        </p:txBody>
      </p:sp>
    </p:spTree>
    <p:extLst>
      <p:ext uri="{BB962C8B-B14F-4D97-AF65-F5344CB8AC3E}">
        <p14:creationId xmlns:p14="http://schemas.microsoft.com/office/powerpoint/2010/main" val="966743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IN" sz="2400" b="1" dirty="0" smtClean="0">
                <a:latin typeface="Times New Roman" pitchFamily="18" charset="0"/>
                <a:cs typeface="Times New Roman" pitchFamily="18" charset="0"/>
              </a:rPr>
              <a:t>Art can be defined as systematic body of knowledge which requires skill, creativity and practice to get performed</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14600"/>
            <a:ext cx="8229600" cy="3611563"/>
          </a:xfrm>
        </p:spPr>
        <p:txBody>
          <a:bodyPr>
            <a:normAutofit/>
          </a:bodyPr>
          <a:lstStyle/>
          <a:p>
            <a:pPr algn="just"/>
            <a:r>
              <a:rPr lang="en-IN" sz="2400" b="1" dirty="0" smtClean="0">
                <a:latin typeface="Times New Roman" pitchFamily="18" charset="0"/>
                <a:cs typeface="Times New Roman" pitchFamily="18" charset="0"/>
              </a:rPr>
              <a:t>Systematic body of knowledge/ existence of theoretical knowledge</a:t>
            </a:r>
            <a:r>
              <a:rPr lang="en-IN"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in every art there is systematic and organised study material available to acquire theoretical knowledge of art. For example, various books on different ragas are available In music . In management also there is systematic and organised body of knowledge available which help in acquiring managerial studies. So this feature of art is present in management also</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239021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r>
              <a:rPr lang="en-IN" b="1" dirty="0" smtClean="0">
                <a:latin typeface="Times New Roman" pitchFamily="18" charset="0"/>
                <a:cs typeface="Times New Roman" pitchFamily="18" charset="0"/>
              </a:rPr>
              <a:t>Personalised application:-  </a:t>
            </a:r>
            <a:r>
              <a:rPr lang="en-IN" dirty="0" smtClean="0">
                <a:latin typeface="Times New Roman" pitchFamily="18" charset="0"/>
                <a:cs typeface="Times New Roman" pitchFamily="18" charset="0"/>
              </a:rPr>
              <a:t>In the field of art only theatrical knowledge enough. Every artist must have personal skill and creativity to apply that knowledge. For example all musicians same ragas but they apply these ragas according to there personal skills and creativity which makes them deferent. In the management also all manager learns of same management theories and principles. But their efficiency depends on how will they use their principles under different situations by applying personal skill and creativity </a:t>
            </a:r>
            <a:r>
              <a:rPr lang="en-IN" b="1" dirty="0" smtClean="0">
                <a:latin typeface="Times New Roman" pitchFamily="18" charset="0"/>
                <a:cs typeface="Times New Roman" pitchFamily="18" charset="0"/>
              </a:rPr>
              <a:t>so this feature of art also present in management </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2970997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IN" b="1" dirty="0" smtClean="0"/>
              <a:t>Based on Practice and creativity: </a:t>
            </a:r>
            <a:r>
              <a:rPr lang="en-IN" dirty="0" smtClean="0"/>
              <a:t>The artist requires regular practice of art to become more fine and perfect. Without practice artists lose their perfection. Art requires creative practice. i.e. artist must add his creativity to the theoretical knowledge he has learned. Same way with experience managers also improve their managerial skills and efficiency. So this feature of art is also </a:t>
            </a:r>
            <a:r>
              <a:rPr lang="en-IN" dirty="0" err="1" smtClean="0"/>
              <a:t>percent</a:t>
            </a:r>
            <a:r>
              <a:rPr lang="en-IN" dirty="0" smtClean="0"/>
              <a:t> in management.</a:t>
            </a:r>
            <a:endParaRPr lang="en-IN" dirty="0"/>
          </a:p>
        </p:txBody>
      </p:sp>
    </p:spTree>
    <p:extLst>
      <p:ext uri="{BB962C8B-B14F-4D97-AF65-F5344CB8AC3E}">
        <p14:creationId xmlns:p14="http://schemas.microsoft.com/office/powerpoint/2010/main" val="2608579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normAutofit/>
          </a:bodyPr>
          <a:lstStyle/>
          <a:p>
            <a:pPr marL="0" indent="0" algn="just">
              <a:buNone/>
            </a:pPr>
            <a:r>
              <a:rPr lang="en-IN" sz="2700" dirty="0" smtClean="0">
                <a:latin typeface="Times New Roman" pitchFamily="18" charset="0"/>
                <a:cs typeface="Times New Roman" pitchFamily="18" charset="0"/>
              </a:rPr>
              <a:t>On comparing the features  of art with management we find all the features of art are present in management so we can call </a:t>
            </a:r>
            <a:r>
              <a:rPr lang="en-IN" sz="2700" b="1" dirty="0" smtClean="0">
                <a:latin typeface="Times New Roman" pitchFamily="18" charset="0"/>
                <a:cs typeface="Times New Roman" pitchFamily="18" charset="0"/>
              </a:rPr>
              <a:t>management as an art of getting things done by others</a:t>
            </a:r>
            <a:endParaRPr lang="en-IN" sz="2700" b="1" dirty="0">
              <a:latin typeface="Times New Roman" pitchFamily="18" charset="0"/>
              <a:cs typeface="Times New Roman" pitchFamily="18" charset="0"/>
            </a:endParaRPr>
          </a:p>
        </p:txBody>
      </p:sp>
    </p:spTree>
    <p:extLst>
      <p:ext uri="{BB962C8B-B14F-4D97-AF65-F5344CB8AC3E}">
        <p14:creationId xmlns:p14="http://schemas.microsoft.com/office/powerpoint/2010/main" val="2457599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Management: both Science and Art</a:t>
            </a:r>
            <a:r>
              <a:rPr lang="en-IN" dirty="0" smtClean="0"/>
              <a:t> </a:t>
            </a:r>
            <a:endParaRPr lang="en-IN" dirty="0"/>
          </a:p>
        </p:txBody>
      </p:sp>
      <p:sp>
        <p:nvSpPr>
          <p:cNvPr id="3" name="Text Placeholder 2"/>
          <p:cNvSpPr>
            <a:spLocks noGrp="1"/>
          </p:cNvSpPr>
          <p:nvPr>
            <p:ph type="body" idx="1"/>
          </p:nvPr>
        </p:nvSpPr>
        <p:spPr/>
        <p:txBody>
          <a:bodyPr/>
          <a:lstStyle/>
          <a:p>
            <a:r>
              <a:rPr lang="en-IN" dirty="0" smtClean="0"/>
              <a:t>                    As science</a:t>
            </a:r>
            <a:endParaRPr lang="en-IN" dirty="0"/>
          </a:p>
        </p:txBody>
      </p:sp>
      <p:sp>
        <p:nvSpPr>
          <p:cNvPr id="4" name="Content Placeholder 3"/>
          <p:cNvSpPr>
            <a:spLocks noGrp="1"/>
          </p:cNvSpPr>
          <p:nvPr>
            <p:ph sz="half" idx="2"/>
          </p:nvPr>
        </p:nvSpPr>
        <p:spPr/>
        <p:txBody>
          <a:bodyPr/>
          <a:lstStyle/>
          <a:p>
            <a:r>
              <a:rPr lang="en-IN" dirty="0" smtClean="0">
                <a:latin typeface="Times New Roman" pitchFamily="18" charset="0"/>
                <a:cs typeface="Times New Roman" pitchFamily="18" charset="0"/>
              </a:rPr>
              <a:t>Systematic body of knowledge</a:t>
            </a:r>
          </a:p>
          <a:p>
            <a:r>
              <a:rPr lang="en-IN" dirty="0" smtClean="0">
                <a:latin typeface="Times New Roman" pitchFamily="18" charset="0"/>
                <a:cs typeface="Times New Roman" pitchFamily="18" charset="0"/>
              </a:rPr>
              <a:t>Principles are based on objectives</a:t>
            </a:r>
            <a:endParaRPr lang="en-IN" dirty="0">
              <a:latin typeface="Times New Roman" pitchFamily="18" charset="0"/>
              <a:cs typeface="Times New Roman" pitchFamily="18" charset="0"/>
            </a:endParaRPr>
          </a:p>
        </p:txBody>
      </p:sp>
      <p:sp>
        <p:nvSpPr>
          <p:cNvPr id="5" name="Text Placeholder 4"/>
          <p:cNvSpPr>
            <a:spLocks noGrp="1"/>
          </p:cNvSpPr>
          <p:nvPr>
            <p:ph type="body" sz="quarter" idx="3"/>
          </p:nvPr>
        </p:nvSpPr>
        <p:spPr/>
        <p:txBody>
          <a:bodyPr/>
          <a:lstStyle/>
          <a:p>
            <a:r>
              <a:rPr lang="en-IN" dirty="0" smtClean="0"/>
              <a:t>                        As art</a:t>
            </a:r>
            <a:endParaRPr lang="en-IN" dirty="0"/>
          </a:p>
        </p:txBody>
      </p:sp>
      <p:sp>
        <p:nvSpPr>
          <p:cNvPr id="6" name="Content Placeholder 5"/>
          <p:cNvSpPr>
            <a:spLocks noGrp="1"/>
          </p:cNvSpPr>
          <p:nvPr>
            <p:ph sz="quarter" idx="4"/>
          </p:nvPr>
        </p:nvSpPr>
        <p:spPr/>
        <p:txBody>
          <a:bodyPr/>
          <a:lstStyle/>
          <a:p>
            <a:r>
              <a:rPr lang="en-IN" dirty="0" smtClean="0">
                <a:latin typeface="Times New Roman" pitchFamily="18" charset="0"/>
                <a:cs typeface="Times New Roman" pitchFamily="18" charset="0"/>
              </a:rPr>
              <a:t>Systematic body of knowledge</a:t>
            </a:r>
          </a:p>
          <a:p>
            <a:r>
              <a:rPr lang="en-IN" dirty="0" smtClean="0">
                <a:latin typeface="Times New Roman" pitchFamily="18" charset="0"/>
                <a:cs typeface="Times New Roman" pitchFamily="18" charset="0"/>
              </a:rPr>
              <a:t>Personalised skill</a:t>
            </a:r>
          </a:p>
          <a:p>
            <a:r>
              <a:rPr lang="en-IN" dirty="0" smtClean="0">
                <a:latin typeface="Times New Roman" pitchFamily="18" charset="0"/>
                <a:cs typeface="Times New Roman" pitchFamily="18" charset="0"/>
              </a:rPr>
              <a:t>Creativity </a:t>
            </a:r>
            <a:r>
              <a:rPr lang="en-IN" dirty="0" smtClean="0"/>
              <a:t>and practices</a:t>
            </a:r>
            <a:endParaRPr lang="en-IN" dirty="0"/>
          </a:p>
        </p:txBody>
      </p:sp>
    </p:spTree>
    <p:extLst>
      <p:ext uri="{BB962C8B-B14F-4D97-AF65-F5344CB8AC3E}">
        <p14:creationId xmlns:p14="http://schemas.microsoft.com/office/powerpoint/2010/main" val="3704370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nimisha ppt\download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8763001"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389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326</Words>
  <Application>Microsoft Office PowerPoint</Application>
  <PresentationFormat>On-screen Show (4:3)</PresentationFormat>
  <Paragraphs>17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SPORTS MANAGEMENT AS AN ART</vt:lpstr>
      <vt:lpstr>Art can be defined as systematic body of knowledge which requires skill, creativity and practice to get performed</vt:lpstr>
      <vt:lpstr>PowerPoint Presentation</vt:lpstr>
      <vt:lpstr>PowerPoint Presentation</vt:lpstr>
      <vt:lpstr>Conclusion</vt:lpstr>
      <vt:lpstr>Management: both Science and Art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MANAGEMENT AS AN ART</dc:title>
  <dc:creator>SANJAY</dc:creator>
  <cp:lastModifiedBy>Admin</cp:lastModifiedBy>
  <cp:revision>9</cp:revision>
  <dcterms:created xsi:type="dcterms:W3CDTF">2006-08-16T00:00:00Z</dcterms:created>
  <dcterms:modified xsi:type="dcterms:W3CDTF">2022-09-22T07:26:49Z</dcterms:modified>
</cp:coreProperties>
</file>