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C20E5-75F7-4988-9DEC-0A4CC77B1710}" type="datetimeFigureOut">
              <a:rPr lang="en-IN" smtClean="0"/>
              <a:t>29-04-2022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EDFB4-89E7-48AE-B660-0976486CF3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1624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DAAA9-B5C3-4609-B0E8-C984D22DC581}" type="datetime1">
              <a:rPr lang="en-IN" smtClean="0"/>
              <a:t>29-04-2022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026E-B5A3-4999-83FF-CF75FE62C1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418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83B3-AFB8-464A-B3F3-71DF3CE0909E}" type="datetime1">
              <a:rPr lang="en-IN" smtClean="0"/>
              <a:t>29-04-2022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026E-B5A3-4999-83FF-CF75FE62C1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7246772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83B3-AFB8-464A-B3F3-71DF3CE0909E}" type="datetime1">
              <a:rPr lang="en-IN" smtClean="0"/>
              <a:t>29-04-2022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026E-B5A3-4999-83FF-CF75FE62C14B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9504258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CB89-1088-4145-AF17-4434D83AAFA9}" type="datetime1">
              <a:rPr lang="en-IN" smtClean="0"/>
              <a:t>29-04-2022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026E-B5A3-4999-83FF-CF75FE62C1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9170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83B3-AFB8-464A-B3F3-71DF3CE0909E}" type="datetime1">
              <a:rPr lang="en-IN" smtClean="0"/>
              <a:t>29-04-2022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026E-B5A3-4999-83FF-CF75FE62C14B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09291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83B3-AFB8-464A-B3F3-71DF3CE0909E}" type="datetime1">
              <a:rPr lang="en-IN" smtClean="0"/>
              <a:t>29-04-2022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026E-B5A3-4999-83FF-CF75FE62C1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4169742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C4350-F18D-4FC6-87E6-DC1A5D969362}" type="datetime1">
              <a:rPr lang="en-IN" smtClean="0"/>
              <a:t>29-04-2022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026E-B5A3-4999-83FF-CF75FE62C1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6297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2DD6-1C81-41CB-AEDD-306674810840}" type="datetime1">
              <a:rPr lang="en-IN" smtClean="0"/>
              <a:t>29-04-2022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026E-B5A3-4999-83FF-CF75FE62C1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615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9EA1A-952A-466E-A7F5-FF03C2FC6F4A}" type="datetime1">
              <a:rPr lang="en-IN" smtClean="0"/>
              <a:t>29-04-2022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026E-B5A3-4999-83FF-CF75FE62C1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734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90D8-F4BB-49D5-B10F-469F10CDA3AE}" type="datetime1">
              <a:rPr lang="en-IN" smtClean="0"/>
              <a:t>29-04-2022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026E-B5A3-4999-83FF-CF75FE62C1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5127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664D-A9C3-478F-AB57-AE523DCC6E26}" type="datetime1">
              <a:rPr lang="en-IN" smtClean="0"/>
              <a:t>29-04-2022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026E-B5A3-4999-83FF-CF75FE62C1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392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50F9-81A0-4881-9D2B-45F9F61C9500}" type="datetime1">
              <a:rPr lang="en-IN" smtClean="0"/>
              <a:t>29-04-2022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026E-B5A3-4999-83FF-CF75FE62C1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99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CA2F-FA65-4019-B7D6-8DA31AB2AA0A}" type="datetime1">
              <a:rPr lang="en-IN" smtClean="0"/>
              <a:t>29-04-2022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026E-B5A3-4999-83FF-CF75FE62C1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015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9C83-5547-45CB-BE0D-5850561BAE6D}" type="datetime1">
              <a:rPr lang="en-IN" smtClean="0"/>
              <a:t>29-04-2022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026E-B5A3-4999-83FF-CF75FE62C1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814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6769-4FB8-4ADD-A46E-491EC0688887}" type="datetime1">
              <a:rPr lang="en-IN" smtClean="0"/>
              <a:t>29-04-2022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026E-B5A3-4999-83FF-CF75FE62C1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625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ED7D-D8FB-4AA3-A437-050CB00BA07C}" type="datetime1">
              <a:rPr lang="en-IN" smtClean="0"/>
              <a:t>29-04-2022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026E-B5A3-4999-83FF-CF75FE62C1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91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D83B3-AFB8-464A-B3F3-71DF3CE0909E}" type="datetime1">
              <a:rPr lang="en-IN" smtClean="0"/>
              <a:t>29-04-2022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Dr. A. P. Singh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E5026E-B5A3-4999-83FF-CF75FE62C1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059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64807-FF12-48E4-8A37-9E7190E51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51504"/>
          </a:xfrm>
        </p:spPr>
        <p:txBody>
          <a:bodyPr>
            <a:normAutofit fontScale="90000"/>
          </a:bodyPr>
          <a:lstStyle/>
          <a:p>
            <a:r>
              <a:rPr lang="en-IN" dirty="0"/>
              <a:t>Solving the problems of old age through social work intervention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2DF17-27DE-48B4-A23A-67F43D1793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4311" y="5271910"/>
            <a:ext cx="9144000" cy="900289"/>
          </a:xfrm>
        </p:spPr>
        <p:txBody>
          <a:bodyPr/>
          <a:lstStyle/>
          <a:p>
            <a:r>
              <a:rPr lang="en-IN" dirty="0"/>
              <a:t>							</a:t>
            </a:r>
            <a:r>
              <a:rPr lang="en-IN" dirty="0" err="1"/>
              <a:t>Dr.</a:t>
            </a:r>
            <a:r>
              <a:rPr lang="en-IN" dirty="0"/>
              <a:t> Ajay Pratap Singh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7E8F21-5290-4D8C-8FC4-00AB41DF6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</p:spTree>
    <p:extLst>
      <p:ext uri="{BB962C8B-B14F-4D97-AF65-F5344CB8AC3E}">
        <p14:creationId xmlns:p14="http://schemas.microsoft.com/office/powerpoint/2010/main" val="92938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A8768-D3AF-4623-95A5-6FFCA8352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2736F-FB4D-4D6D-8CD2-FEF1670CA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61157"/>
            <a:ext cx="8596668" cy="49802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9600" dirty="0"/>
          </a:p>
          <a:p>
            <a:pPr marL="0" indent="0">
              <a:buNone/>
            </a:pPr>
            <a:r>
              <a:rPr lang="en-US" sz="9600" dirty="0"/>
              <a:t>Thank You</a:t>
            </a:r>
            <a:endParaRPr lang="en-IN" sz="9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A0E338-B76A-45F1-9FCB-6B990A30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</p:spTree>
    <p:extLst>
      <p:ext uri="{BB962C8B-B14F-4D97-AF65-F5344CB8AC3E}">
        <p14:creationId xmlns:p14="http://schemas.microsoft.com/office/powerpoint/2010/main" val="160464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CCBD9-8722-4DE2-9AC7-41A1C01F4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E3B00-7F2D-4756-973C-A0B8897F0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In Indian perspective we are identifying to old age on the age basis and there are many types of problems </a:t>
            </a:r>
            <a:r>
              <a:rPr lang="en-IN" dirty="0" err="1"/>
              <a:t>infront</a:t>
            </a:r>
            <a:r>
              <a:rPr lang="en-IN" dirty="0"/>
              <a:t> of elderly people. Old age personalities are our asset so we should be maintain their dignity.</a:t>
            </a:r>
          </a:p>
          <a:p>
            <a:r>
              <a:rPr lang="en-IN" dirty="0"/>
              <a:t>In the present scenario the population of old age personalities are 13.08 crore. (NSSO)</a:t>
            </a:r>
          </a:p>
          <a:p>
            <a:r>
              <a:rPr lang="en-IN" dirty="0"/>
              <a:t>In 1951 it was only 02 crore and after this in 1991 it was increase at 05 crore.</a:t>
            </a:r>
          </a:p>
          <a:p>
            <a:r>
              <a:rPr lang="en-IN" dirty="0"/>
              <a:t>Mortality rate Hospitality is the factor of increase old age population and life expectancy rate.</a:t>
            </a:r>
          </a:p>
          <a:p>
            <a:r>
              <a:rPr lang="en-IN" dirty="0"/>
              <a:t>Presently the average age is 69.04. (NSSO)</a:t>
            </a:r>
          </a:p>
          <a:p>
            <a:r>
              <a:rPr lang="en-IN" dirty="0"/>
              <a:t>There are two types of old age one who are retired from active services and other either or labour neither nor unemployment.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9E061-8FE1-401D-B22B-A3CA5A3D6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</p:spTree>
    <p:extLst>
      <p:ext uri="{BB962C8B-B14F-4D97-AF65-F5344CB8AC3E}">
        <p14:creationId xmlns:p14="http://schemas.microsoft.com/office/powerpoint/2010/main" val="114430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EE28E-DDB5-4438-90C1-5C3C7FF61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8B6CB-76D7-48EB-BDD8-74406A2AF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Selection and formulation of the research problem</a:t>
            </a:r>
          </a:p>
          <a:p>
            <a:r>
              <a:rPr lang="en-IN" dirty="0"/>
              <a:t>Objectives of the study</a:t>
            </a:r>
          </a:p>
          <a:p>
            <a:r>
              <a:rPr lang="en-IN" dirty="0"/>
              <a:t>Hypothesis</a:t>
            </a:r>
          </a:p>
          <a:p>
            <a:r>
              <a:rPr lang="en-IN" dirty="0"/>
              <a:t>Area/Samling </a:t>
            </a:r>
          </a:p>
          <a:p>
            <a:r>
              <a:rPr lang="en-IN" dirty="0"/>
              <a:t>Research Design</a:t>
            </a:r>
          </a:p>
          <a:p>
            <a:r>
              <a:rPr lang="en-IN" dirty="0"/>
              <a:t>Sources of the study</a:t>
            </a:r>
          </a:p>
          <a:p>
            <a:r>
              <a:rPr lang="en-IN" dirty="0"/>
              <a:t>Tools of the study</a:t>
            </a:r>
          </a:p>
          <a:p>
            <a:r>
              <a:rPr lang="en-IN" dirty="0"/>
              <a:t>Methods of the study</a:t>
            </a:r>
          </a:p>
          <a:p>
            <a:r>
              <a:rPr lang="en-IN" dirty="0"/>
              <a:t>Data Processing: Editing, Coding, Classification and Tabulation</a:t>
            </a:r>
          </a:p>
          <a:p>
            <a:r>
              <a:rPr lang="en-IN" dirty="0"/>
              <a:t>Analysis and Interpretation</a:t>
            </a:r>
          </a:p>
          <a:p>
            <a:r>
              <a:rPr lang="en-IN" dirty="0"/>
              <a:t>Conclusion and suggestions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B1D1E3-D9E8-47EF-AC5B-A7FA7B4B9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</p:spTree>
    <p:extLst>
      <p:ext uri="{BB962C8B-B14F-4D97-AF65-F5344CB8AC3E}">
        <p14:creationId xmlns:p14="http://schemas.microsoft.com/office/powerpoint/2010/main" val="160250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C7070-6D8E-4C43-A07C-D8B24264F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Problems of Old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C703B-A095-4BFB-A220-B81D7A1B2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Social</a:t>
            </a:r>
          </a:p>
          <a:p>
            <a:r>
              <a:rPr lang="en-IN" dirty="0"/>
              <a:t>Economic</a:t>
            </a:r>
          </a:p>
          <a:p>
            <a:r>
              <a:rPr lang="en-IN" dirty="0"/>
              <a:t>Mental</a:t>
            </a:r>
          </a:p>
          <a:p>
            <a:r>
              <a:rPr lang="en-IN" dirty="0"/>
              <a:t>Physical</a:t>
            </a:r>
          </a:p>
          <a:p>
            <a:r>
              <a:rPr lang="en-IN" dirty="0"/>
              <a:t>Psycho-social</a:t>
            </a:r>
          </a:p>
          <a:p>
            <a:r>
              <a:rPr lang="en-IN" dirty="0"/>
              <a:t>Adjustment</a:t>
            </a:r>
          </a:p>
          <a:p>
            <a:r>
              <a:rPr lang="en-IN" dirty="0"/>
              <a:t>Family Disorganization</a:t>
            </a:r>
          </a:p>
          <a:p>
            <a:r>
              <a:rPr lang="en-IN" dirty="0"/>
              <a:t>Migration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89B3C7-48C8-4AC2-B6A1-1B4ACC904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</p:spTree>
    <p:extLst>
      <p:ext uri="{BB962C8B-B14F-4D97-AF65-F5344CB8AC3E}">
        <p14:creationId xmlns:p14="http://schemas.microsoft.com/office/powerpoint/2010/main" val="132768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4D787-6FCB-4F94-B091-A8529BE52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Governmental and NGOs efforts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4FDA0-98FE-4147-ACB2-3F9AB5337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Old age pension scheme was launched in 1951 in all over India and UP state was the first who implement.</a:t>
            </a:r>
          </a:p>
          <a:p>
            <a:r>
              <a:rPr lang="en-US" dirty="0"/>
              <a:t>IPC 1973 Sec 125</a:t>
            </a:r>
          </a:p>
          <a:p>
            <a:r>
              <a:rPr lang="en-US" dirty="0"/>
              <a:t>Article 41 of Constitution</a:t>
            </a:r>
          </a:p>
          <a:p>
            <a:r>
              <a:rPr lang="en-US" dirty="0"/>
              <a:t>1982 </a:t>
            </a:r>
            <a:r>
              <a:rPr lang="en-US" dirty="0" err="1"/>
              <a:t>Viyana</a:t>
            </a:r>
            <a:r>
              <a:rPr lang="en-US" dirty="0"/>
              <a:t> International summit</a:t>
            </a:r>
          </a:p>
          <a:p>
            <a:r>
              <a:rPr lang="en-US" dirty="0"/>
              <a:t>National policy for old age was launched in 1999</a:t>
            </a:r>
          </a:p>
          <a:p>
            <a:r>
              <a:rPr lang="en-US" dirty="0"/>
              <a:t>The year 2000 was celebrated as old age year</a:t>
            </a:r>
          </a:p>
          <a:p>
            <a:r>
              <a:rPr lang="en-US" dirty="0"/>
              <a:t>Jeevan </a:t>
            </a:r>
            <a:r>
              <a:rPr lang="en-US" dirty="0" err="1"/>
              <a:t>Achay</a:t>
            </a:r>
            <a:r>
              <a:rPr lang="en-US" dirty="0"/>
              <a:t>, Jeevan </a:t>
            </a:r>
            <a:r>
              <a:rPr lang="en-US" dirty="0" err="1"/>
              <a:t>Surachha</a:t>
            </a:r>
            <a:r>
              <a:rPr lang="en-US" dirty="0"/>
              <a:t>, Nav Prabhat (Financial Schemes)</a:t>
            </a:r>
          </a:p>
          <a:p>
            <a:r>
              <a:rPr lang="en-US" dirty="0"/>
              <a:t>Senior citizen saving plan 2004</a:t>
            </a:r>
          </a:p>
          <a:p>
            <a:r>
              <a:rPr lang="en-US" dirty="0"/>
              <a:t>Annapurna </a:t>
            </a:r>
            <a:r>
              <a:rPr lang="en-US" dirty="0" err="1"/>
              <a:t>Yojna</a:t>
            </a:r>
            <a:r>
              <a:rPr lang="en-US" dirty="0"/>
              <a:t> 2001</a:t>
            </a:r>
          </a:p>
          <a:p>
            <a:r>
              <a:rPr lang="en-US" dirty="0"/>
              <a:t>Mata Pita </a:t>
            </a:r>
            <a:r>
              <a:rPr lang="en-US" dirty="0" err="1"/>
              <a:t>Bharn</a:t>
            </a:r>
            <a:r>
              <a:rPr lang="en-US" dirty="0"/>
              <a:t> </a:t>
            </a:r>
            <a:r>
              <a:rPr lang="en-US" dirty="0" err="1"/>
              <a:t>Poshan</a:t>
            </a:r>
            <a:r>
              <a:rPr lang="en-US" dirty="0"/>
              <a:t> </a:t>
            </a:r>
            <a:r>
              <a:rPr lang="en-US" dirty="0" err="1"/>
              <a:t>Adhikar</a:t>
            </a:r>
            <a:r>
              <a:rPr lang="en-US" dirty="0"/>
              <a:t> </a:t>
            </a:r>
            <a:r>
              <a:rPr lang="en-US" dirty="0" err="1"/>
              <a:t>Adhiniyam</a:t>
            </a:r>
            <a:r>
              <a:rPr lang="en-US" dirty="0"/>
              <a:t> 2005</a:t>
            </a:r>
          </a:p>
          <a:p>
            <a:r>
              <a:rPr lang="en-US" dirty="0"/>
              <a:t>UP Govt launched Sahara </a:t>
            </a:r>
            <a:r>
              <a:rPr lang="en-US" dirty="0" err="1"/>
              <a:t>Yojna</a:t>
            </a:r>
            <a:r>
              <a:rPr lang="en-US" dirty="0"/>
              <a:t> for social security of old age</a:t>
            </a:r>
          </a:p>
          <a:p>
            <a:r>
              <a:rPr lang="en-US" dirty="0"/>
              <a:t>Help age India was stablished in 1978 under the society registration act, 1860</a:t>
            </a:r>
          </a:p>
          <a:p>
            <a:endParaRPr lang="en-US" dirty="0"/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985451-A660-480F-836A-17F721B04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</p:spTree>
    <p:extLst>
      <p:ext uri="{BB962C8B-B14F-4D97-AF65-F5344CB8AC3E}">
        <p14:creationId xmlns:p14="http://schemas.microsoft.com/office/powerpoint/2010/main" val="275201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A9E6-B754-40CD-9F8A-8BB25F7AE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Case Work and Case Study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DAAEA-A7B6-4248-B72F-37A8D2BAE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the basis of multi phase sampling there are 10 social case work record have been completed in this study for collecting information. The objectives were:</a:t>
            </a:r>
          </a:p>
          <a:p>
            <a:r>
              <a:rPr lang="en-US" dirty="0"/>
              <a:t>To know about the socio-economic status of the respondents</a:t>
            </a:r>
          </a:p>
          <a:p>
            <a:r>
              <a:rPr lang="en-US" dirty="0"/>
              <a:t>To explore about the needs of the respondents</a:t>
            </a:r>
          </a:p>
          <a:p>
            <a:r>
              <a:rPr lang="en-US" dirty="0"/>
              <a:t>To identify about the impact of migration</a:t>
            </a:r>
          </a:p>
          <a:p>
            <a:r>
              <a:rPr lang="en-US" dirty="0"/>
              <a:t>To know about the family disorganization</a:t>
            </a:r>
          </a:p>
          <a:p>
            <a:r>
              <a:rPr lang="en-US" dirty="0"/>
              <a:t>To explore diagnosis</a:t>
            </a:r>
          </a:p>
          <a:p>
            <a:r>
              <a:rPr lang="en-US" dirty="0"/>
              <a:t>To give social treatment</a:t>
            </a:r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0F3D4-8AA0-45A8-9C32-7280640EE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</p:spTree>
    <p:extLst>
      <p:ext uri="{BB962C8B-B14F-4D97-AF65-F5344CB8AC3E}">
        <p14:creationId xmlns:p14="http://schemas.microsoft.com/office/powerpoint/2010/main" val="3174603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8993A-1FAE-4C09-8746-A83209107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Work Intervention 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3832D-B222-4583-8B3F-2C585AEE4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of social case work as a method of social work</a:t>
            </a:r>
          </a:p>
          <a:p>
            <a:r>
              <a:rPr lang="en-US" dirty="0"/>
              <a:t>Principle of individualization</a:t>
            </a:r>
          </a:p>
          <a:p>
            <a:r>
              <a:rPr lang="en-US" dirty="0"/>
              <a:t>Principle of confidentiality</a:t>
            </a:r>
          </a:p>
          <a:p>
            <a:r>
              <a:rPr lang="en-US" dirty="0"/>
              <a:t>Principle of non-judgmental attitude</a:t>
            </a:r>
          </a:p>
          <a:p>
            <a:r>
              <a:rPr lang="en-US" dirty="0"/>
              <a:t>Principle of acceptance</a:t>
            </a:r>
          </a:p>
          <a:p>
            <a:r>
              <a:rPr lang="en-US" dirty="0"/>
              <a:t>Principle of adjustment</a:t>
            </a:r>
            <a:endParaRPr lang="en-IN" dirty="0"/>
          </a:p>
          <a:p>
            <a:r>
              <a:rPr lang="en-US" dirty="0"/>
              <a:t>Principle of behavior modification</a:t>
            </a:r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BA7FC-EF3B-4C44-84DE-B10BF2865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</p:spTree>
    <p:extLst>
      <p:ext uri="{BB962C8B-B14F-4D97-AF65-F5344CB8AC3E}">
        <p14:creationId xmlns:p14="http://schemas.microsoft.com/office/powerpoint/2010/main" val="2921976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908C5-A10D-4177-B38D-42F9C64EA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Work Intervention II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8F7B2-0242-48C5-BA4B-1AB1D74AF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solving model</a:t>
            </a:r>
          </a:p>
          <a:p>
            <a:r>
              <a:rPr lang="en-US" dirty="0"/>
              <a:t>Functional model</a:t>
            </a:r>
          </a:p>
          <a:p>
            <a:r>
              <a:rPr lang="en-US" dirty="0"/>
              <a:t>Self motivation model</a:t>
            </a:r>
          </a:p>
          <a:p>
            <a:r>
              <a:rPr lang="en-US" dirty="0"/>
              <a:t>Psychological support</a:t>
            </a:r>
          </a:p>
          <a:p>
            <a:r>
              <a:rPr lang="en-US" dirty="0"/>
              <a:t>Reformative strategies</a:t>
            </a:r>
          </a:p>
          <a:p>
            <a:r>
              <a:rPr lang="en-US" dirty="0"/>
              <a:t>Preventive strategies</a:t>
            </a:r>
          </a:p>
          <a:p>
            <a:r>
              <a:rPr lang="en-US" dirty="0"/>
              <a:t>Treatment strategies</a:t>
            </a:r>
          </a:p>
          <a:p>
            <a:r>
              <a:rPr lang="en-US" dirty="0"/>
              <a:t>Development strategies</a:t>
            </a:r>
          </a:p>
          <a:p>
            <a:r>
              <a:rPr lang="en-US" dirty="0"/>
              <a:t>Use of integrated social work practice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4CAB31-7A58-4614-91C2-F5E323C11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</p:spTree>
    <p:extLst>
      <p:ext uri="{BB962C8B-B14F-4D97-AF65-F5344CB8AC3E}">
        <p14:creationId xmlns:p14="http://schemas.microsoft.com/office/powerpoint/2010/main" val="1749022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1089D-416A-4044-BF3C-D1B5B664A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and Suggestions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A7817-C963-4883-8B75-A3E26F7AD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54% respondent were 60-62 age group and 86% respondent are facing physical problems.</a:t>
            </a:r>
          </a:p>
          <a:p>
            <a:r>
              <a:rPr lang="en-US" dirty="0"/>
              <a:t>The impact of migration on old age life were found 39% and 82% respondent accept the lack of hospitality near by location.</a:t>
            </a:r>
          </a:p>
          <a:p>
            <a:r>
              <a:rPr lang="en-US" dirty="0"/>
              <a:t>Maximum 88% respondent have no any income </a:t>
            </a:r>
          </a:p>
          <a:p>
            <a:r>
              <a:rPr lang="en-US" dirty="0" err="1"/>
              <a:t>Programmes</a:t>
            </a:r>
            <a:r>
              <a:rPr lang="en-US" dirty="0"/>
              <a:t>/schemes should be based on needs of the old age and also awareness should be create.</a:t>
            </a:r>
          </a:p>
          <a:p>
            <a:r>
              <a:rPr lang="en-US" dirty="0"/>
              <a:t>Community chest should be stablished among the communities.</a:t>
            </a:r>
          </a:p>
          <a:p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6A9A08-164F-4385-B85A-7D3A8F08D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 A. P. Singh</a:t>
            </a:r>
          </a:p>
        </p:txBody>
      </p:sp>
    </p:spTree>
    <p:extLst>
      <p:ext uri="{BB962C8B-B14F-4D97-AF65-F5344CB8AC3E}">
        <p14:creationId xmlns:p14="http://schemas.microsoft.com/office/powerpoint/2010/main" val="30635103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601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Solving the problems of old age through social work intervention</vt:lpstr>
      <vt:lpstr>Introduction</vt:lpstr>
      <vt:lpstr>Methodology</vt:lpstr>
      <vt:lpstr>Problems of Old Age</vt:lpstr>
      <vt:lpstr>Governmental and NGOs efforts </vt:lpstr>
      <vt:lpstr>Social Case Work and Case Study</vt:lpstr>
      <vt:lpstr>Social Work Intervention I</vt:lpstr>
      <vt:lpstr>Social Work Intervention II</vt:lpstr>
      <vt:lpstr>Conclusion and Suggestions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the problems of old age through social work intervention</dc:title>
  <dc:creator>ajay</dc:creator>
  <cp:lastModifiedBy>ajay</cp:lastModifiedBy>
  <cp:revision>7</cp:revision>
  <dcterms:created xsi:type="dcterms:W3CDTF">2022-04-25T09:31:46Z</dcterms:created>
  <dcterms:modified xsi:type="dcterms:W3CDTF">2022-04-29T05:44:38Z</dcterms:modified>
</cp:coreProperties>
</file>