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8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0" r:id="rId13"/>
    <p:sldId id="299" r:id="rId14"/>
    <p:sldId id="300" r:id="rId1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4B8204-C8F9-49E1-BB96-7CBCD77F225B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28D418-B08C-4B8D-8602-5458983635D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580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9B37C-A2E5-A076-9A27-F069F6556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959AE-2125-9B6C-8FB5-61CA9FF90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439F1-D5BE-A517-75FC-515B5245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56ECF-FD1B-017A-FB27-B3572E20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22784-C643-B1F6-134D-E45CD5599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67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E1918-2AA9-996C-8801-18AD00A05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E3129-1568-58A0-F9A6-FAF6C1ED4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F529-A2A6-5F77-8943-E18E375F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1371-98D0-D776-9993-DCC990FF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DFFDE-D916-2606-968D-89826E5A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362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04BF0-5F6C-7BA5-E9BB-20B67E999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8DE97-648F-3FD8-491D-A30934565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EF2F-640B-08AD-8F51-4DCB4A60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14252-31D2-C6CD-AC1C-68BA4FE7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BC4F7-8E93-C54E-2870-EF6A4B6B4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401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3A9B8-66EE-0EEC-B544-CC405EA7F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18EAC-A79F-7491-3A7D-94605C5C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B06C8-2D93-5F0A-3C0E-3E428421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CB2F9-8B3A-8183-56A7-649BE2B3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DA23C-CFA4-CC3E-AC7B-61421AD4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62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72138-4A8D-8595-0C14-32E2A861C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58D04-4ED6-C01A-1990-8A8F8D72C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E2F8D-D9DF-D013-494D-72A40105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4405-F130-7289-98AE-0847E47CC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E14D-C8EF-487D-40FA-5DD955AD1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6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0356B-48E8-DC78-40C8-E7158E0F3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1BDDC-73EF-D9A2-48B4-2DD3A1E4B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E22BE-5873-768E-4399-45E22D717D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EF98B-DCCD-26E0-E270-A1F7C602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69DCC-3324-0703-1F40-5B090F4FA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26D93-0C95-43F4-296F-E96CF3D7A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226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A92F-9194-41EF-5708-11CBD0B8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F11AB-BAF2-1D7E-AEB9-046C280F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AFC826-7679-E8EA-46C0-AA139CCC5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94617-943A-74F5-00AF-C0C424BA0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C641E1-7CB4-F912-84C6-76E0B2E97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C0585-C9F3-FB20-0C7D-7FAB4056E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320B0F-EEBC-35A9-F895-F5FB4584A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36373A-816F-F8F7-B564-6FF149EB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73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293A4-4812-1DA4-8922-3AE93EEA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C8D994-4C39-3F99-B003-B70E9A21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63F13-9815-9BB8-EE4F-47C54557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1A8CE-DF76-92F1-2514-46ABC296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767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66B91-7E71-F55C-E9D6-7152F70A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1CDD0-F3A7-60A7-3176-278DBCFFC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3B26A-AE19-3C67-01BD-695D5732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64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5160-BEF5-9D6E-EBA6-28CFE183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5285A-CFB7-4F7D-3AD7-5FD1ACF7E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A67CA-B108-EF10-9776-5E1BAA36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F142F-2CBA-8EFB-0F66-9135976E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FCEF3-C099-2E41-B8E0-FACAC711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58358-A3BE-B5CE-B889-FABE14844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44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17895-FD64-8C40-2A1F-38F4A403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5A52B8-2768-F6C7-4460-A300540F8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A91FA-C441-5F11-EC71-9092651C75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558AF-555B-0A05-7BD1-771698EFC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A1CD3-4D8E-387A-8104-D996D94E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F2C78-BE55-F754-3750-2D3A887E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82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4B4033-04F1-6B6E-7B0D-7587DD43D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406DA-D56A-194A-0F92-FDD706EE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1C2D0-4B90-7C19-3550-B08B8B8D9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0DD0-A2AB-4E5F-8BF2-2591EFF192BC}" type="datetimeFigureOut">
              <a:rPr lang="en-IN" smtClean="0"/>
              <a:t>03-10-2023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F8FB9-9962-2B7B-3056-45ED68C6F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67DD3-0FCB-573A-88F5-ED977D2A8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9C5B4-0056-4BD1-87E4-D495EDFCBC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35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eb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74208" y="1033805"/>
            <a:ext cx="9919982" cy="59841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 Black" pitchFamily="34" charset="0"/>
              </a:rPr>
              <a:t>PLANNING</a:t>
            </a:r>
            <a:endParaRPr lang="en-US" sz="4000" dirty="0">
              <a:solidFill>
                <a:srgbClr val="0070C0"/>
              </a:solidFill>
              <a:latin typeface="Bauhaus 9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5263" y="4800600"/>
            <a:ext cx="6727970" cy="1905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Dr Prabhat K. Dwivedi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Associate Professor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Deptt. of Business Management,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CSJM University, Kanpur, India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9" name="Picture 8" descr="Universities | PIM"/>
          <p:cNvPicPr/>
          <p:nvPr/>
        </p:nvPicPr>
        <p:blipFill>
          <a:blip r:embed="rId2"/>
          <a:srcRect l="2301" t="2229" r="1848" b="2229"/>
          <a:stretch>
            <a:fillRect/>
          </a:stretch>
        </p:blipFill>
        <p:spPr bwMode="auto">
          <a:xfrm>
            <a:off x="265651" y="2256639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Principles Of Management">
            <a:extLst>
              <a:ext uri="{FF2B5EF4-FFF2-40B4-BE49-F238E27FC236}">
                <a16:creationId xmlns:a16="http://schemas.microsoft.com/office/drawing/2014/main" id="{14AB227C-E367-FDF4-4533-3E384716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43711" r="8240" b="21192"/>
          <a:stretch/>
        </p:blipFill>
        <p:spPr bwMode="auto">
          <a:xfrm>
            <a:off x="4913121" y="2057401"/>
            <a:ext cx="4042157" cy="23375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BF8AFC-2C96-8377-074B-76C24B8EF310}"/>
              </a:ext>
            </a:extLst>
          </p:cNvPr>
          <p:cNvSpPr txBox="1">
            <a:spLocks/>
          </p:cNvSpPr>
          <p:nvPr/>
        </p:nvSpPr>
        <p:spPr>
          <a:xfrm>
            <a:off x="1828799" y="4267200"/>
            <a:ext cx="9454393" cy="5984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C00000"/>
                </a:solidFill>
                <a:latin typeface="Arial Black" pitchFamily="34" charset="0"/>
              </a:rPr>
              <a:t>Sub: PRINCIPLES OF MANAGEMENT</a:t>
            </a:r>
            <a:endParaRPr lang="en-US" sz="2800" dirty="0">
              <a:solidFill>
                <a:srgbClr val="C00000"/>
              </a:solidFill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330F3-2AC7-D32A-3E89-235B3A281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PLANNING PROCESS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97D815-2C29-BB65-B1E8-D4580A73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3" y="1167606"/>
            <a:ext cx="4186237" cy="522446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E8434A-F076-0FA4-FEFE-BC8A11DB1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9"/>
          <a:stretch/>
        </p:blipFill>
        <p:spPr>
          <a:xfrm>
            <a:off x="6329362" y="1268412"/>
            <a:ext cx="5543551" cy="54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51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A5233-6957-6A63-D957-50E3BB671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Advantages of Planning</a:t>
            </a:r>
            <a:endParaRPr lang="en-IN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55800-CD6E-E9A8-40F5-44EB0099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Gives an organization a sense of direction.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Focuses attention on objectives and results.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Establishes a basis for teamwork.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Helps anticipate problems and cope with change.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Provides guidelines for decision making.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Serves as a prerequisite to employing all other management functions.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90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76A4C8-B1D5-009B-BEEC-2F5F13BBE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971549"/>
            <a:ext cx="9272588" cy="5629275"/>
          </a:xfrm>
        </p:spPr>
      </p:pic>
    </p:spTree>
    <p:extLst>
      <p:ext uri="{BB962C8B-B14F-4D97-AF65-F5344CB8AC3E}">
        <p14:creationId xmlns:p14="http://schemas.microsoft.com/office/powerpoint/2010/main" val="66298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/>
          </p:cNvPicPr>
          <p:nvPr>
            <p:ph sz="quarter" idx="1"/>
          </p:nvPr>
        </p:nvPicPr>
        <p:blipFill>
          <a:blip r:embed="rId2"/>
          <a:srcRect l="15864" t="22041" r="47405" b="8163"/>
          <a:stretch>
            <a:fillRect/>
          </a:stretch>
        </p:blipFill>
        <p:spPr bwMode="auto">
          <a:xfrm>
            <a:off x="3124200" y="1143001"/>
            <a:ext cx="58674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52996" t="63147" r="33228" b="12347"/>
          <a:stretch>
            <a:fillRect/>
          </a:stretch>
        </p:blipFill>
        <p:spPr bwMode="auto">
          <a:xfrm>
            <a:off x="1676400" y="0"/>
            <a:ext cx="816150" cy="81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69794D-20F2-4C7F-BAF8-A28C732FC46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Content Placeholder 4" descr="Image result for thanks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2201" y="914401"/>
            <a:ext cx="71628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D50D21-049B-3CFF-8D77-B1215458B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55936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301FF-8494-C3F0-BCAF-EAA713036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00088"/>
            <a:ext cx="9786938" cy="5900737"/>
          </a:xfrm>
        </p:spPr>
      </p:pic>
    </p:spTree>
    <p:extLst>
      <p:ext uri="{BB962C8B-B14F-4D97-AF65-F5344CB8AC3E}">
        <p14:creationId xmlns:p14="http://schemas.microsoft.com/office/powerpoint/2010/main" val="3174509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A082E9-A2F2-82E6-1356-F6EA9A131E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7163"/>
            <a:ext cx="9958388" cy="6572250"/>
          </a:xfrm>
        </p:spPr>
      </p:pic>
    </p:spTree>
    <p:extLst>
      <p:ext uri="{BB962C8B-B14F-4D97-AF65-F5344CB8AC3E}">
        <p14:creationId xmlns:p14="http://schemas.microsoft.com/office/powerpoint/2010/main" val="420790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6CAA1-F2E7-C9AC-36E3-68BC32FB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35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FEATURES OF PLANNING</a:t>
            </a:r>
            <a:endParaRPr lang="en-IN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6D1FCC-36AB-A8AD-379E-6CF9D27BB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928688"/>
            <a:ext cx="11458575" cy="5929312"/>
          </a:xfrm>
        </p:spPr>
      </p:pic>
    </p:spTree>
    <p:extLst>
      <p:ext uri="{BB962C8B-B14F-4D97-AF65-F5344CB8AC3E}">
        <p14:creationId xmlns:p14="http://schemas.microsoft.com/office/powerpoint/2010/main" val="1201159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3BE6EF-1432-CA5E-AB12-C30568C914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242888"/>
            <a:ext cx="11087100" cy="6400799"/>
          </a:xfrm>
        </p:spPr>
      </p:pic>
    </p:spTree>
    <p:extLst>
      <p:ext uri="{BB962C8B-B14F-4D97-AF65-F5344CB8AC3E}">
        <p14:creationId xmlns:p14="http://schemas.microsoft.com/office/powerpoint/2010/main" val="4058132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C52618-8921-E52C-E49A-5C66BA432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385762"/>
            <a:ext cx="11644313" cy="6300787"/>
          </a:xfrm>
        </p:spPr>
      </p:pic>
    </p:spTree>
    <p:extLst>
      <p:ext uri="{BB962C8B-B14F-4D97-AF65-F5344CB8AC3E}">
        <p14:creationId xmlns:p14="http://schemas.microsoft.com/office/powerpoint/2010/main" val="40448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B193ED-8DF4-C4F6-6C9D-12F574428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442912"/>
            <a:ext cx="11372850" cy="6086475"/>
          </a:xfrm>
        </p:spPr>
      </p:pic>
    </p:spTree>
    <p:extLst>
      <p:ext uri="{BB962C8B-B14F-4D97-AF65-F5344CB8AC3E}">
        <p14:creationId xmlns:p14="http://schemas.microsoft.com/office/powerpoint/2010/main" val="125696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E6EE91-680E-150A-DEB2-160176196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214313"/>
            <a:ext cx="11401425" cy="6415087"/>
          </a:xfrm>
        </p:spPr>
      </p:pic>
    </p:spTree>
    <p:extLst>
      <p:ext uri="{BB962C8B-B14F-4D97-AF65-F5344CB8AC3E}">
        <p14:creationId xmlns:p14="http://schemas.microsoft.com/office/powerpoint/2010/main" val="957505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81</Words>
  <Application>Microsoft Office PowerPoint</Application>
  <PresentationFormat>Widescreen</PresentationFormat>
  <Paragraphs>17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Aharoni</vt:lpstr>
      <vt:lpstr>Arial</vt:lpstr>
      <vt:lpstr>Arial Black</vt:lpstr>
      <vt:lpstr>Bauhaus 93</vt:lpstr>
      <vt:lpstr>Calibri</vt:lpstr>
      <vt:lpstr>Calibri Light</vt:lpstr>
      <vt:lpstr>Office Theme</vt:lpstr>
      <vt:lpstr>PLANNING</vt:lpstr>
      <vt:lpstr>PowerPoint Presentation</vt:lpstr>
      <vt:lpstr>PowerPoint Presentation</vt:lpstr>
      <vt:lpstr>PowerPoint Presentation</vt:lpstr>
      <vt:lpstr>FEATURES OF PLANNING</vt:lpstr>
      <vt:lpstr>PowerPoint Presentation</vt:lpstr>
      <vt:lpstr>PowerPoint Presentation</vt:lpstr>
      <vt:lpstr>PowerPoint Presentation</vt:lpstr>
      <vt:lpstr>PowerPoint Presentation</vt:lpstr>
      <vt:lpstr>PLANNING PROCESS</vt:lpstr>
      <vt:lpstr>Advantages of Planning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prabhatresearch@gmail.com</dc:creator>
  <cp:lastModifiedBy>prabhatresearch@gmail.com</cp:lastModifiedBy>
  <cp:revision>5</cp:revision>
  <cp:lastPrinted>2023-10-03T06:38:51Z</cp:lastPrinted>
  <dcterms:created xsi:type="dcterms:W3CDTF">2023-08-29T05:43:27Z</dcterms:created>
  <dcterms:modified xsi:type="dcterms:W3CDTF">2023-10-03T06:40:15Z</dcterms:modified>
</cp:coreProperties>
</file>