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7" r:id="rId3"/>
    <p:sldId id="341" r:id="rId4"/>
    <p:sldId id="338" r:id="rId5"/>
    <p:sldId id="339" r:id="rId6"/>
    <p:sldId id="340" r:id="rId7"/>
    <p:sldId id="342" r:id="rId8"/>
    <p:sldId id="324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EE56-45FF-502C-0EB3-411FE087A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9CD37-E1F3-7EE8-2FB0-840E34621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5632E-09FF-363C-B73F-46EEE72E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7DED9-8F57-B007-8C74-C0B4085B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BFC07-BBBF-AA2C-BA1C-858F9225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50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C29A-9CE2-F50B-5DB1-CD93BFE4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17384-AD06-27D7-699F-7CD26857C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E480-BD8D-C244-7472-70FD388D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7DF68-2314-D6B9-E99A-AB77C98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9841A-780A-125B-AF06-A559A31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16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DDF24-AA54-EA84-EB57-EB19781CB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C2064-FDC0-9F08-3FCC-60D55D7B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F956C-3101-523E-2623-7D0F7B73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0D06-6BDD-F1F8-8223-4545CF0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B90A-2A5F-E6AE-64A2-F4928057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92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3506-6000-AF5B-C235-E8910FD3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0FE48-6658-989C-BC33-8CBFAE12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EF1C-C4A8-8B37-3B34-026CC01E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708D8-29A9-CF7A-7AAE-81F6B7C4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FEA1-A8A5-ADFD-3D61-74D73C79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52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ADEF-2262-4CB6-2AE9-614D2F24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BB510-3DE4-3E1D-AF0E-848D4F342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10BA4-E2AB-5BC0-B34F-0BEE3977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33831-3CD9-94CD-8E84-21E50B60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63F27-8AC9-DCFB-543C-38E17352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50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B34-6BA6-FC64-8406-7BE5A9AC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37F36-A09F-F50B-B577-F581D4C35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058F1-940C-3C14-1915-470775CC0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8C98B-DC29-F609-5809-C14C71C3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1C014-14C1-77EA-C3B1-E6DF4974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AF1DF-DBCA-1288-FE87-586C2094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8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8C04-1951-0FEA-0F98-4EEF9DD2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CB3DC-4559-F498-DD88-4E38FDDC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0BC6D-ADBF-0536-C26F-F6AB24795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4364-F8DD-7065-8C2B-C88FB5853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29D35-6EDF-050B-ED17-3D0630BB3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E0F66-2D0C-F21F-37B6-3CBD705E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F6C1B-1CD4-E9BE-A8AC-30FF225A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7A956-8900-3436-B131-5F061AAB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02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D7CD-26DA-A112-594F-378CB59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AF802-43E6-0556-2E8A-A1174770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85DA1-035B-9F75-6AC6-FEFDD9A3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D8365-1E9B-CF0E-842D-DE9D9D17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4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471E7-02BB-E10D-71F7-CD9A005A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301C5-14F9-1A9C-550F-9C7DDAF2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D312C-2053-CF72-15B7-268290A6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91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0F8C-285A-5420-1EDB-B12C6D63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5B74-4E75-DA52-7646-C44873BB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0DCE5-2F88-3394-3AA5-233710E9F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0B6AF-72B6-2177-9456-53F1F488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8238B-FD69-E4CF-CFAC-06C777F9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BF2E7-55DD-C941-30EB-BD06E7A4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05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A4E8-D4D6-A45D-37D7-489503B4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D6D3E-14FC-33F9-5ECC-8A4C409F2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8DA50-246E-0620-04A1-3B8D292DB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ADE8E-4698-93EC-A13F-AF72801F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5CD5A-01C6-0D46-FDE3-7396F934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6D1A3-CAF8-7072-1CF3-FB6249CD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20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FBD4B-B0A9-51CB-A5C1-C8993D78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35C25-5AA3-BA38-9614-8FB526F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88E82-20CA-1A8D-687F-125D74D34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1E42F-1CD3-C9F6-CD34-00EE6DD09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FF1F-47DC-6555-74C5-5E4C3F1C7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7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tuplearn.com/blog/motivation-in-hrm/" TargetMode="External"/><Relationship Id="rId2" Type="http://schemas.openxmlformats.org/officeDocument/2006/relationships/hyperlink" Target="https://www.managementstudyguide.com/management_principles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651" y="416655"/>
            <a:ext cx="11507249" cy="846484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 Black" pitchFamily="34" charset="0"/>
              </a:rPr>
              <a:t>   COMMUNICATION</a:t>
            </a:r>
            <a:endParaRPr lang="en-US" sz="4800" dirty="0">
              <a:solidFill>
                <a:srgbClr val="0070C0"/>
              </a:solidFill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5263" y="4960620"/>
            <a:ext cx="6727970" cy="174498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Dr Prabhat K. Dwivedi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Deptt. of Business Management,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CSJM University, Kanpur, India</a:t>
            </a:r>
          </a:p>
          <a:p>
            <a:pPr algn="ctr"/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9" name="Picture 8" descr="Universities | PIM"/>
          <p:cNvPicPr/>
          <p:nvPr/>
        </p:nvPicPr>
        <p:blipFill>
          <a:blip r:embed="rId2"/>
          <a:srcRect l="2301" t="2229" r="1848" b="2229"/>
          <a:stretch>
            <a:fillRect/>
          </a:stretch>
        </p:blipFill>
        <p:spPr bwMode="auto">
          <a:xfrm>
            <a:off x="265651" y="2256639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BF8AFC-2C96-8377-074B-76C24B8EF310}"/>
              </a:ext>
            </a:extLst>
          </p:cNvPr>
          <p:cNvSpPr txBox="1">
            <a:spLocks/>
          </p:cNvSpPr>
          <p:nvPr/>
        </p:nvSpPr>
        <p:spPr>
          <a:xfrm>
            <a:off x="1828799" y="4327251"/>
            <a:ext cx="9454393" cy="5984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Arial Black" pitchFamily="34" charset="0"/>
              </a:rPr>
              <a:t>Sub: PRINCIPLES OF MANAGEMENT</a:t>
            </a:r>
            <a:endParaRPr lang="en-US" sz="2800" dirty="0">
              <a:solidFill>
                <a:srgbClr val="C00000"/>
              </a:solidFill>
              <a:latin typeface="Bauhaus 93" pitchFamily="8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5AA6D-81BF-96E0-DFA4-FDD5D0702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3301"/>
          <a:stretch/>
        </p:blipFill>
        <p:spPr>
          <a:xfrm>
            <a:off x="4080509" y="1657350"/>
            <a:ext cx="4978037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Image result for thanks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1" y="914401"/>
            <a:ext cx="7162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9199-2291-D24A-D9B4-BCBA9571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  <a:latin typeface="Arial Black" pitchFamily="34" charset="0"/>
              </a:rPr>
              <a:t>COMMUNICATION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7C1D-E1D8-6CF3-0E12-2CD51BEB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Communication is the process of two or more people or groups exchanging information, ideas, thoughts, and feelings. It is a basic human activity that enables individuals to communicate with one another and exchange ideas, feelings, and experiences.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2990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F36C-6B63-4F92-D8A1-A286B940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15"/>
            <a:ext cx="10515600" cy="926465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rgbClr val="0070C0"/>
                </a:solidFill>
              </a:rPr>
              <a:t>Communication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A7DA1E-CD88-48ED-B68C-DB6627861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" y="1690688"/>
            <a:ext cx="9886950" cy="4802187"/>
          </a:xfrm>
        </p:spPr>
      </p:pic>
    </p:spTree>
    <p:extLst>
      <p:ext uri="{BB962C8B-B14F-4D97-AF65-F5344CB8AC3E}">
        <p14:creationId xmlns:p14="http://schemas.microsoft.com/office/powerpoint/2010/main" val="283548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A788-5C4A-0D73-9845-49B7ADCB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926465"/>
          </a:xfrm>
        </p:spPr>
        <p:txBody>
          <a:bodyPr>
            <a:normAutofit/>
          </a:bodyPr>
          <a:lstStyle/>
          <a:p>
            <a:r>
              <a:rPr lang="en-IN" sz="5300" b="1" dirty="0">
                <a:solidFill>
                  <a:srgbClr val="0070C0"/>
                </a:solidFill>
              </a:rPr>
              <a:t>Types of Communication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344D6-29FD-7A69-486C-1C0AC1576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5018405"/>
          </a:xfrm>
        </p:spPr>
        <p:txBody>
          <a:bodyPr/>
          <a:lstStyle/>
          <a:p>
            <a:r>
              <a:rPr lang="en-IN" sz="3200" b="1" dirty="0"/>
              <a:t>Verbal Communication</a:t>
            </a:r>
          </a:p>
          <a:p>
            <a:r>
              <a:rPr lang="en-IN" sz="3200" b="1" dirty="0"/>
              <a:t>Nonverbal Communication</a:t>
            </a:r>
          </a:p>
          <a:p>
            <a:r>
              <a:rPr lang="en-IN" sz="3200" b="1" dirty="0"/>
              <a:t>Visual Communication</a:t>
            </a:r>
          </a:p>
          <a:p>
            <a:r>
              <a:rPr lang="en-IN" sz="3200" b="1" dirty="0"/>
              <a:t>Interpersonal Communication</a:t>
            </a:r>
          </a:p>
          <a:p>
            <a:r>
              <a:rPr lang="en-IN" sz="3200" b="1" dirty="0"/>
              <a:t>Communication Across Cultures</a:t>
            </a:r>
          </a:p>
          <a:p>
            <a:r>
              <a:rPr lang="en-IN" sz="3200" b="1" dirty="0"/>
              <a:t>Mass Communications</a:t>
            </a:r>
          </a:p>
          <a:p>
            <a:r>
              <a:rPr lang="en-IN" sz="3200" b="1" dirty="0"/>
              <a:t>Electronic communication</a:t>
            </a:r>
          </a:p>
          <a:p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111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C437-27D7-FAE4-A193-A1A9170F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IN" sz="6000" b="1" dirty="0">
                <a:solidFill>
                  <a:srgbClr val="0070C0"/>
                </a:solidFill>
              </a:rPr>
              <a:t>Barriers to Communication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93231-52C5-CF9D-C5F7-5262B3F0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790"/>
            <a:ext cx="10515600" cy="4834890"/>
          </a:xfrm>
        </p:spPr>
        <p:txBody>
          <a:bodyPr/>
          <a:lstStyle/>
          <a:p>
            <a:r>
              <a:rPr lang="en-IN" sz="3200" b="1" dirty="0"/>
              <a:t>Physical Barriers</a:t>
            </a:r>
          </a:p>
          <a:p>
            <a:r>
              <a:rPr lang="en-IN" sz="3200" b="1" dirty="0"/>
              <a:t>Language Barriers</a:t>
            </a:r>
          </a:p>
          <a:p>
            <a:r>
              <a:rPr lang="en-IN" sz="3200" b="1" dirty="0"/>
              <a:t>Cultural Barriers</a:t>
            </a:r>
          </a:p>
          <a:p>
            <a:r>
              <a:rPr lang="en-IN" sz="3200" b="1" dirty="0"/>
              <a:t>Emotional Barriers</a:t>
            </a:r>
          </a:p>
          <a:p>
            <a:r>
              <a:rPr lang="en-IN" sz="3200" b="1" dirty="0"/>
              <a:t>Cognitive Barriers</a:t>
            </a:r>
          </a:p>
          <a:p>
            <a:r>
              <a:rPr lang="en-IN" sz="3200" b="1" dirty="0"/>
              <a:t>Perceptual Barriers</a:t>
            </a:r>
          </a:p>
          <a:p>
            <a:r>
              <a:rPr lang="en-IN" sz="3200" b="1" dirty="0"/>
              <a:t>Technological Barriers</a:t>
            </a:r>
          </a:p>
          <a:p>
            <a:r>
              <a:rPr lang="en-IN" sz="3200" b="1" dirty="0"/>
              <a:t>Noise Barriers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543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DC51BB-3DB1-B258-F598-F92243DE6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434340"/>
            <a:ext cx="9292590" cy="6115050"/>
          </a:xfrm>
        </p:spPr>
      </p:pic>
    </p:spTree>
    <p:extLst>
      <p:ext uri="{BB962C8B-B14F-4D97-AF65-F5344CB8AC3E}">
        <p14:creationId xmlns:p14="http://schemas.microsoft.com/office/powerpoint/2010/main" val="246362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AE0ABF-8FDF-687C-15AD-87F2760B4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10" y="1474470"/>
            <a:ext cx="7155180" cy="4274820"/>
          </a:xfrm>
        </p:spPr>
      </p:pic>
    </p:spTree>
    <p:extLst>
      <p:ext uri="{BB962C8B-B14F-4D97-AF65-F5344CB8AC3E}">
        <p14:creationId xmlns:p14="http://schemas.microsoft.com/office/powerpoint/2010/main" val="241206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0389-F30A-7278-7C29-73DA86BD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ED55F-A6F7-EF5A-7080-92E8572F5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hlinkClick r:id="rId2"/>
              </a:rPr>
              <a:t>https://www.managementstudyguide.com/management_principles.htm</a:t>
            </a:r>
            <a:endParaRPr lang="en-IN" dirty="0"/>
          </a:p>
          <a:p>
            <a:r>
              <a:rPr lang="en-IN" dirty="0">
                <a:hlinkClick r:id="rId3"/>
              </a:rPr>
              <a:t>https://getuplearn.com/blog/motivation-in-hrm/</a:t>
            </a:r>
            <a:endParaRPr lang="en-IN" dirty="0"/>
          </a:p>
          <a:p>
            <a:r>
              <a:rPr lang="en-US" dirty="0"/>
              <a:t>Porter, L. W. &amp; Lawler, E. E. (1968). Managerial attitudes and performance. Dorsey Press.</a:t>
            </a:r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243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3124200" y="1143001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52996" t="63147" r="33228" b="12347"/>
          <a:stretch>
            <a:fillRect/>
          </a:stretch>
        </p:blipFill>
        <p:spPr bwMode="auto">
          <a:xfrm>
            <a:off x="1676400" y="0"/>
            <a:ext cx="816150" cy="8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7657</TotalTime>
  <Words>160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Bauhaus 93</vt:lpstr>
      <vt:lpstr>Calibri</vt:lpstr>
      <vt:lpstr>Calibri Light</vt:lpstr>
      <vt:lpstr>Office Theme</vt:lpstr>
      <vt:lpstr>   COMMUNICATION</vt:lpstr>
      <vt:lpstr>COMMUNICATION</vt:lpstr>
      <vt:lpstr>Communication Process</vt:lpstr>
      <vt:lpstr>Types of Communication</vt:lpstr>
      <vt:lpstr>Barriers to Communication</vt:lpstr>
      <vt:lpstr>PowerPoint Presentation</vt:lpstr>
      <vt:lpstr>PowerPoint Presentation</vt:lpstr>
      <vt:lpstr>Reference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</dc:title>
  <dc:creator>prabhatresearch@gmail.com</dc:creator>
  <cp:lastModifiedBy>prabhatresearch@gmail.com</cp:lastModifiedBy>
  <cp:revision>36</cp:revision>
  <dcterms:created xsi:type="dcterms:W3CDTF">2023-10-10T05:19:15Z</dcterms:created>
  <dcterms:modified xsi:type="dcterms:W3CDTF">2023-11-28T14:37:54Z</dcterms:modified>
</cp:coreProperties>
</file>