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5" r:id="rId3"/>
    <p:sldId id="320" r:id="rId4"/>
    <p:sldId id="319" r:id="rId5"/>
    <p:sldId id="316" r:id="rId6"/>
    <p:sldId id="322" r:id="rId7"/>
    <p:sldId id="306" r:id="rId8"/>
    <p:sldId id="318" r:id="rId9"/>
    <p:sldId id="299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1A334-DE27-4F49-AE84-0B1C242E476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6017426-0D1C-42A8-83FE-53F11438F16B}">
      <dgm:prSet phldrT="[Text]"/>
      <dgm:spPr/>
      <dgm:t>
        <a:bodyPr/>
        <a:lstStyle/>
        <a:p>
          <a:r>
            <a:rPr lang="en-IN" dirty="0"/>
            <a:t>Define Objectives</a:t>
          </a:r>
        </a:p>
      </dgm:t>
    </dgm:pt>
    <dgm:pt modelId="{FFB2D22D-6D46-48C8-9E5A-A58875133521}" type="parTrans" cxnId="{A7F269B8-2C69-47BE-884B-378994313C3E}">
      <dgm:prSet/>
      <dgm:spPr/>
      <dgm:t>
        <a:bodyPr/>
        <a:lstStyle/>
        <a:p>
          <a:endParaRPr lang="en-IN"/>
        </a:p>
      </dgm:t>
    </dgm:pt>
    <dgm:pt modelId="{6F065CF8-F43C-4504-9CFB-E32607F8DEAD}" type="sibTrans" cxnId="{A7F269B8-2C69-47BE-884B-378994313C3E}">
      <dgm:prSet/>
      <dgm:spPr/>
      <dgm:t>
        <a:bodyPr/>
        <a:lstStyle/>
        <a:p>
          <a:endParaRPr lang="en-IN"/>
        </a:p>
      </dgm:t>
    </dgm:pt>
    <dgm:pt modelId="{A677DE7B-60D7-433E-B40A-83771F6C5511}">
      <dgm:prSet phldrT="[Text]"/>
      <dgm:spPr/>
      <dgm:t>
        <a:bodyPr/>
        <a:lstStyle/>
        <a:p>
          <a:r>
            <a:rPr lang="en-IN" dirty="0"/>
            <a:t>Harmonise individual &amp; Org. Goals</a:t>
          </a:r>
        </a:p>
      </dgm:t>
    </dgm:pt>
    <dgm:pt modelId="{FFA570D1-B650-4E04-9E27-74FBA2BC36B3}" type="parTrans" cxnId="{0D5726F5-F5BF-444A-8415-600A3B4BE508}">
      <dgm:prSet/>
      <dgm:spPr/>
      <dgm:t>
        <a:bodyPr/>
        <a:lstStyle/>
        <a:p>
          <a:endParaRPr lang="en-IN"/>
        </a:p>
      </dgm:t>
    </dgm:pt>
    <dgm:pt modelId="{07052008-87B8-485C-BBA5-CF573E8127B5}" type="sibTrans" cxnId="{0D5726F5-F5BF-444A-8415-600A3B4BE508}">
      <dgm:prSet/>
      <dgm:spPr/>
      <dgm:t>
        <a:bodyPr/>
        <a:lstStyle/>
        <a:p>
          <a:endParaRPr lang="en-IN"/>
        </a:p>
      </dgm:t>
    </dgm:pt>
    <dgm:pt modelId="{F2033D92-15BF-4CDB-9125-4F2D04A9541E}">
      <dgm:prSet phldrT="[Text]"/>
      <dgm:spPr/>
      <dgm:t>
        <a:bodyPr/>
        <a:lstStyle/>
        <a:p>
          <a:r>
            <a:rPr lang="en-IN" dirty="0"/>
            <a:t>Make available necessary direction</a:t>
          </a:r>
        </a:p>
      </dgm:t>
    </dgm:pt>
    <dgm:pt modelId="{EC515AB7-4574-4F25-ABD5-4F339B92BE7F}" type="parTrans" cxnId="{FC66EB2A-A5C5-4814-8587-8CD4D8B60434}">
      <dgm:prSet/>
      <dgm:spPr/>
      <dgm:t>
        <a:bodyPr/>
        <a:lstStyle/>
        <a:p>
          <a:endParaRPr lang="en-IN"/>
        </a:p>
      </dgm:t>
    </dgm:pt>
    <dgm:pt modelId="{E881A050-7713-44C7-8CFD-B7CD66992379}" type="sibTrans" cxnId="{FC66EB2A-A5C5-4814-8587-8CD4D8B60434}">
      <dgm:prSet/>
      <dgm:spPr/>
      <dgm:t>
        <a:bodyPr/>
        <a:lstStyle/>
        <a:p>
          <a:endParaRPr lang="en-IN"/>
        </a:p>
      </dgm:t>
    </dgm:pt>
    <dgm:pt modelId="{7915B5D7-78B1-4456-9B88-AC5A7D914A67}">
      <dgm:prSet phldrT="[Text]"/>
      <dgm:spPr/>
      <dgm:t>
        <a:bodyPr/>
        <a:lstStyle/>
        <a:p>
          <a:r>
            <a:rPr lang="en-IN" dirty="0"/>
            <a:t>Communication direction</a:t>
          </a:r>
        </a:p>
      </dgm:t>
    </dgm:pt>
    <dgm:pt modelId="{E49DA041-F549-4C19-A591-B00386E2F1C2}" type="parTrans" cxnId="{A61EA36A-BA3D-4983-A736-5018B014D5E6}">
      <dgm:prSet/>
      <dgm:spPr/>
      <dgm:t>
        <a:bodyPr/>
        <a:lstStyle/>
        <a:p>
          <a:endParaRPr lang="en-IN"/>
        </a:p>
      </dgm:t>
    </dgm:pt>
    <dgm:pt modelId="{1C554DC8-A480-4863-9930-3C36A56371E6}" type="sibTrans" cxnId="{A61EA36A-BA3D-4983-A736-5018B014D5E6}">
      <dgm:prSet/>
      <dgm:spPr/>
      <dgm:t>
        <a:bodyPr/>
        <a:lstStyle/>
        <a:p>
          <a:endParaRPr lang="en-IN"/>
        </a:p>
      </dgm:t>
    </dgm:pt>
    <dgm:pt modelId="{5695C9AA-61BE-46CF-BBF1-B8AC45420EF4}">
      <dgm:prSet phldrT="[Text]"/>
      <dgm:spPr/>
      <dgm:t>
        <a:bodyPr/>
        <a:lstStyle/>
        <a:p>
          <a:r>
            <a:rPr lang="en-IN" dirty="0"/>
            <a:t>Keep employees motivated</a:t>
          </a:r>
        </a:p>
      </dgm:t>
    </dgm:pt>
    <dgm:pt modelId="{88D02DB6-0D34-4801-BC23-ED5C5F943A93}" type="parTrans" cxnId="{72A60A57-FDF1-4204-B615-76E127C965B3}">
      <dgm:prSet/>
      <dgm:spPr/>
      <dgm:t>
        <a:bodyPr/>
        <a:lstStyle/>
        <a:p>
          <a:endParaRPr lang="en-IN"/>
        </a:p>
      </dgm:t>
    </dgm:pt>
    <dgm:pt modelId="{79D9BD6B-7262-478A-BB19-82273BE3B137}" type="sibTrans" cxnId="{72A60A57-FDF1-4204-B615-76E127C965B3}">
      <dgm:prSet/>
      <dgm:spPr/>
      <dgm:t>
        <a:bodyPr/>
        <a:lstStyle/>
        <a:p>
          <a:endParaRPr lang="en-IN"/>
        </a:p>
      </dgm:t>
    </dgm:pt>
    <dgm:pt modelId="{BCE6DD33-8C28-4D87-91C8-ABD87BB6040A}">
      <dgm:prSet phldrT="[Text]"/>
      <dgm:spPr/>
      <dgm:t>
        <a:bodyPr/>
        <a:lstStyle/>
        <a:p>
          <a:r>
            <a:rPr lang="en-IN" dirty="0"/>
            <a:t>Maintain Close Watch</a:t>
          </a:r>
        </a:p>
      </dgm:t>
    </dgm:pt>
    <dgm:pt modelId="{4E7A0280-8EFA-4653-8109-3231EE7CC75A}" type="parTrans" cxnId="{9369BF85-2474-469F-BC2D-EE21DF73856B}">
      <dgm:prSet/>
      <dgm:spPr/>
      <dgm:t>
        <a:bodyPr/>
        <a:lstStyle/>
        <a:p>
          <a:endParaRPr lang="en-IN"/>
        </a:p>
      </dgm:t>
    </dgm:pt>
    <dgm:pt modelId="{94B9B59F-2091-42EE-8BAC-706CCEF0E02B}" type="sibTrans" cxnId="{9369BF85-2474-469F-BC2D-EE21DF73856B}">
      <dgm:prSet/>
      <dgm:spPr/>
      <dgm:t>
        <a:bodyPr/>
        <a:lstStyle/>
        <a:p>
          <a:endParaRPr lang="en-IN"/>
        </a:p>
      </dgm:t>
    </dgm:pt>
    <dgm:pt modelId="{E60D4A1D-EDB9-422A-B448-F0F1CA70F47D}">
      <dgm:prSet phldrT="[Text]"/>
      <dgm:spPr/>
      <dgm:t>
        <a:bodyPr/>
        <a:lstStyle/>
        <a:p>
          <a:r>
            <a:rPr lang="en-IN" dirty="0"/>
            <a:t>Review</a:t>
          </a:r>
        </a:p>
      </dgm:t>
    </dgm:pt>
    <dgm:pt modelId="{5D3B9995-140D-4E2B-9578-79226DE53156}" type="parTrans" cxnId="{34386503-CE2B-470A-9A9B-9B6E860BE947}">
      <dgm:prSet/>
      <dgm:spPr/>
      <dgm:t>
        <a:bodyPr/>
        <a:lstStyle/>
        <a:p>
          <a:endParaRPr lang="en-IN"/>
        </a:p>
      </dgm:t>
    </dgm:pt>
    <dgm:pt modelId="{974B3D1C-335D-4002-9F2C-8929359F38A9}" type="sibTrans" cxnId="{34386503-CE2B-470A-9A9B-9B6E860BE947}">
      <dgm:prSet/>
      <dgm:spPr/>
      <dgm:t>
        <a:bodyPr/>
        <a:lstStyle/>
        <a:p>
          <a:endParaRPr lang="en-IN"/>
        </a:p>
      </dgm:t>
    </dgm:pt>
    <dgm:pt modelId="{D4B5FEBA-F1A0-4D9C-B219-468B8D1F2177}">
      <dgm:prSet/>
      <dgm:spPr/>
      <dgm:t>
        <a:bodyPr/>
        <a:lstStyle/>
        <a:p>
          <a:r>
            <a:rPr lang="en-IN" dirty="0"/>
            <a:t>Possess Effective Leaders</a:t>
          </a:r>
        </a:p>
      </dgm:t>
    </dgm:pt>
    <dgm:pt modelId="{1B8861B7-DD23-4B7F-9F02-95CA69C7E602}" type="parTrans" cxnId="{83A40D08-CEF6-4F62-BD51-30D399A04483}">
      <dgm:prSet/>
      <dgm:spPr/>
      <dgm:t>
        <a:bodyPr/>
        <a:lstStyle/>
        <a:p>
          <a:endParaRPr lang="en-IN"/>
        </a:p>
      </dgm:t>
    </dgm:pt>
    <dgm:pt modelId="{C358CDE0-4397-4724-9E3B-C3922C41B915}" type="sibTrans" cxnId="{83A40D08-CEF6-4F62-BD51-30D399A04483}">
      <dgm:prSet/>
      <dgm:spPr/>
      <dgm:t>
        <a:bodyPr/>
        <a:lstStyle/>
        <a:p>
          <a:endParaRPr lang="en-IN"/>
        </a:p>
      </dgm:t>
    </dgm:pt>
    <dgm:pt modelId="{CF749B19-592D-498F-A7C5-1A49694FB201}" type="pres">
      <dgm:prSet presAssocID="{D191A334-DE27-4F49-AE84-0B1C242E4764}" presName="Name0" presStyleCnt="0">
        <dgm:presLayoutVars>
          <dgm:dir/>
          <dgm:resizeHandles/>
        </dgm:presLayoutVars>
      </dgm:prSet>
      <dgm:spPr/>
    </dgm:pt>
    <dgm:pt modelId="{5D01F162-A53D-4FAF-8670-AFC0C3573761}" type="pres">
      <dgm:prSet presAssocID="{96017426-0D1C-42A8-83FE-53F11438F16B}" presName="compNode" presStyleCnt="0"/>
      <dgm:spPr/>
    </dgm:pt>
    <dgm:pt modelId="{579800DA-52AB-49D4-BF51-23CD2CBB8EB1}" type="pres">
      <dgm:prSet presAssocID="{96017426-0D1C-42A8-83FE-53F11438F16B}" presName="dummyConnPt" presStyleCnt="0"/>
      <dgm:spPr/>
    </dgm:pt>
    <dgm:pt modelId="{363C30E4-56EA-4124-AFD2-64D0537C1CAE}" type="pres">
      <dgm:prSet presAssocID="{96017426-0D1C-42A8-83FE-53F11438F16B}" presName="node" presStyleLbl="node1" presStyleIdx="0" presStyleCnt="8">
        <dgm:presLayoutVars>
          <dgm:bulletEnabled val="1"/>
        </dgm:presLayoutVars>
      </dgm:prSet>
      <dgm:spPr/>
    </dgm:pt>
    <dgm:pt modelId="{580C392D-601C-4844-B03D-582134036CF2}" type="pres">
      <dgm:prSet presAssocID="{6F065CF8-F43C-4504-9CFB-E32607F8DEAD}" presName="sibTrans" presStyleLbl="bgSibTrans2D1" presStyleIdx="0" presStyleCnt="7"/>
      <dgm:spPr/>
    </dgm:pt>
    <dgm:pt modelId="{5D4D391E-72D4-4371-9458-C03347618E5C}" type="pres">
      <dgm:prSet presAssocID="{A677DE7B-60D7-433E-B40A-83771F6C5511}" presName="compNode" presStyleCnt="0"/>
      <dgm:spPr/>
    </dgm:pt>
    <dgm:pt modelId="{82373023-3B40-468B-8F80-4F8ED85BC319}" type="pres">
      <dgm:prSet presAssocID="{A677DE7B-60D7-433E-B40A-83771F6C5511}" presName="dummyConnPt" presStyleCnt="0"/>
      <dgm:spPr/>
    </dgm:pt>
    <dgm:pt modelId="{F701C616-9119-4270-9298-EC83798801C8}" type="pres">
      <dgm:prSet presAssocID="{A677DE7B-60D7-433E-B40A-83771F6C5511}" presName="node" presStyleLbl="node1" presStyleIdx="1" presStyleCnt="8">
        <dgm:presLayoutVars>
          <dgm:bulletEnabled val="1"/>
        </dgm:presLayoutVars>
      </dgm:prSet>
      <dgm:spPr/>
    </dgm:pt>
    <dgm:pt modelId="{830C7D64-E84C-4F4F-B1E2-FF82DE2B13D3}" type="pres">
      <dgm:prSet presAssocID="{07052008-87B8-485C-BBA5-CF573E8127B5}" presName="sibTrans" presStyleLbl="bgSibTrans2D1" presStyleIdx="1" presStyleCnt="7"/>
      <dgm:spPr/>
    </dgm:pt>
    <dgm:pt modelId="{CB276916-F9B7-41ED-81C6-F0B613337A12}" type="pres">
      <dgm:prSet presAssocID="{F2033D92-15BF-4CDB-9125-4F2D04A9541E}" presName="compNode" presStyleCnt="0"/>
      <dgm:spPr/>
    </dgm:pt>
    <dgm:pt modelId="{B0E574CD-02E4-4471-9017-76DE00C0A402}" type="pres">
      <dgm:prSet presAssocID="{F2033D92-15BF-4CDB-9125-4F2D04A9541E}" presName="dummyConnPt" presStyleCnt="0"/>
      <dgm:spPr/>
    </dgm:pt>
    <dgm:pt modelId="{6D411292-90CB-47B6-9C5B-41BF79447556}" type="pres">
      <dgm:prSet presAssocID="{F2033D92-15BF-4CDB-9125-4F2D04A9541E}" presName="node" presStyleLbl="node1" presStyleIdx="2" presStyleCnt="8">
        <dgm:presLayoutVars>
          <dgm:bulletEnabled val="1"/>
        </dgm:presLayoutVars>
      </dgm:prSet>
      <dgm:spPr/>
    </dgm:pt>
    <dgm:pt modelId="{03738CF3-34FE-43BB-B420-8EEFAD56D000}" type="pres">
      <dgm:prSet presAssocID="{E881A050-7713-44C7-8CFD-B7CD66992379}" presName="sibTrans" presStyleLbl="bgSibTrans2D1" presStyleIdx="2" presStyleCnt="7"/>
      <dgm:spPr/>
    </dgm:pt>
    <dgm:pt modelId="{4A083373-3C3C-4775-B015-85905B3130D2}" type="pres">
      <dgm:prSet presAssocID="{7915B5D7-78B1-4456-9B88-AC5A7D914A67}" presName="compNode" presStyleCnt="0"/>
      <dgm:spPr/>
    </dgm:pt>
    <dgm:pt modelId="{D94B66EA-78BE-486D-BAD9-EA952B7C1F95}" type="pres">
      <dgm:prSet presAssocID="{7915B5D7-78B1-4456-9B88-AC5A7D914A67}" presName="dummyConnPt" presStyleCnt="0"/>
      <dgm:spPr/>
    </dgm:pt>
    <dgm:pt modelId="{8A2CA219-8AE8-4933-B920-A8EEAF4CC39F}" type="pres">
      <dgm:prSet presAssocID="{7915B5D7-78B1-4456-9B88-AC5A7D914A67}" presName="node" presStyleLbl="node1" presStyleIdx="3" presStyleCnt="8">
        <dgm:presLayoutVars>
          <dgm:bulletEnabled val="1"/>
        </dgm:presLayoutVars>
      </dgm:prSet>
      <dgm:spPr/>
    </dgm:pt>
    <dgm:pt modelId="{3755FC35-41D9-48BA-B752-C0D60BA398CA}" type="pres">
      <dgm:prSet presAssocID="{1C554DC8-A480-4863-9930-3C36A56371E6}" presName="sibTrans" presStyleLbl="bgSibTrans2D1" presStyleIdx="3" presStyleCnt="7"/>
      <dgm:spPr/>
    </dgm:pt>
    <dgm:pt modelId="{67E84D6C-9A52-40FB-8BCA-F99C77A49199}" type="pres">
      <dgm:prSet presAssocID="{5695C9AA-61BE-46CF-BBF1-B8AC45420EF4}" presName="compNode" presStyleCnt="0"/>
      <dgm:spPr/>
    </dgm:pt>
    <dgm:pt modelId="{65A279AB-C929-45BB-81BA-9551BE155AB7}" type="pres">
      <dgm:prSet presAssocID="{5695C9AA-61BE-46CF-BBF1-B8AC45420EF4}" presName="dummyConnPt" presStyleCnt="0"/>
      <dgm:spPr/>
    </dgm:pt>
    <dgm:pt modelId="{3376A8FE-B3A3-4687-BBE1-8FA79B1BE8B2}" type="pres">
      <dgm:prSet presAssocID="{5695C9AA-61BE-46CF-BBF1-B8AC45420EF4}" presName="node" presStyleLbl="node1" presStyleIdx="4" presStyleCnt="8">
        <dgm:presLayoutVars>
          <dgm:bulletEnabled val="1"/>
        </dgm:presLayoutVars>
      </dgm:prSet>
      <dgm:spPr/>
    </dgm:pt>
    <dgm:pt modelId="{7F23868A-0FFB-4AEA-9764-20E122B40E48}" type="pres">
      <dgm:prSet presAssocID="{79D9BD6B-7262-478A-BB19-82273BE3B137}" presName="sibTrans" presStyleLbl="bgSibTrans2D1" presStyleIdx="4" presStyleCnt="7"/>
      <dgm:spPr/>
    </dgm:pt>
    <dgm:pt modelId="{8CD09DB6-175E-4FB0-87BB-69013336FF74}" type="pres">
      <dgm:prSet presAssocID="{D4B5FEBA-F1A0-4D9C-B219-468B8D1F2177}" presName="compNode" presStyleCnt="0"/>
      <dgm:spPr/>
    </dgm:pt>
    <dgm:pt modelId="{3B02B169-4785-432A-81F8-156F61A753FD}" type="pres">
      <dgm:prSet presAssocID="{D4B5FEBA-F1A0-4D9C-B219-468B8D1F2177}" presName="dummyConnPt" presStyleCnt="0"/>
      <dgm:spPr/>
    </dgm:pt>
    <dgm:pt modelId="{CA5C5F21-C09B-41AA-A3C8-D7130C703BEC}" type="pres">
      <dgm:prSet presAssocID="{D4B5FEBA-F1A0-4D9C-B219-468B8D1F2177}" presName="node" presStyleLbl="node1" presStyleIdx="5" presStyleCnt="8">
        <dgm:presLayoutVars>
          <dgm:bulletEnabled val="1"/>
        </dgm:presLayoutVars>
      </dgm:prSet>
      <dgm:spPr/>
    </dgm:pt>
    <dgm:pt modelId="{22AC9230-832D-481C-A970-9E2D24E20FE0}" type="pres">
      <dgm:prSet presAssocID="{C358CDE0-4397-4724-9E3B-C3922C41B915}" presName="sibTrans" presStyleLbl="bgSibTrans2D1" presStyleIdx="5" presStyleCnt="7"/>
      <dgm:spPr/>
    </dgm:pt>
    <dgm:pt modelId="{3C067ECB-F8BE-46B1-AE49-E67DE0F71B82}" type="pres">
      <dgm:prSet presAssocID="{BCE6DD33-8C28-4D87-91C8-ABD87BB6040A}" presName="compNode" presStyleCnt="0"/>
      <dgm:spPr/>
    </dgm:pt>
    <dgm:pt modelId="{0BFE5218-D58B-42EF-AF46-253454CDD0D1}" type="pres">
      <dgm:prSet presAssocID="{BCE6DD33-8C28-4D87-91C8-ABD87BB6040A}" presName="dummyConnPt" presStyleCnt="0"/>
      <dgm:spPr/>
    </dgm:pt>
    <dgm:pt modelId="{3D92383A-A6DF-497D-B8A7-B78BB8F24752}" type="pres">
      <dgm:prSet presAssocID="{BCE6DD33-8C28-4D87-91C8-ABD87BB6040A}" presName="node" presStyleLbl="node1" presStyleIdx="6" presStyleCnt="8">
        <dgm:presLayoutVars>
          <dgm:bulletEnabled val="1"/>
        </dgm:presLayoutVars>
      </dgm:prSet>
      <dgm:spPr/>
    </dgm:pt>
    <dgm:pt modelId="{B5025D8F-C4FF-4425-BBC0-299E1BD76527}" type="pres">
      <dgm:prSet presAssocID="{94B9B59F-2091-42EE-8BAC-706CCEF0E02B}" presName="sibTrans" presStyleLbl="bgSibTrans2D1" presStyleIdx="6" presStyleCnt="7"/>
      <dgm:spPr/>
    </dgm:pt>
    <dgm:pt modelId="{D36855F1-5B48-4CF3-82F3-FE40E8B7460A}" type="pres">
      <dgm:prSet presAssocID="{E60D4A1D-EDB9-422A-B448-F0F1CA70F47D}" presName="compNode" presStyleCnt="0"/>
      <dgm:spPr/>
    </dgm:pt>
    <dgm:pt modelId="{493B7972-DEAF-4D82-9760-DDE3395DD410}" type="pres">
      <dgm:prSet presAssocID="{E60D4A1D-EDB9-422A-B448-F0F1CA70F47D}" presName="dummyConnPt" presStyleCnt="0"/>
      <dgm:spPr/>
    </dgm:pt>
    <dgm:pt modelId="{0BB6AE92-2EBA-4FC4-8218-3A23BE8E2EF3}" type="pres">
      <dgm:prSet presAssocID="{E60D4A1D-EDB9-422A-B448-F0F1CA70F47D}" presName="node" presStyleLbl="node1" presStyleIdx="7" presStyleCnt="8">
        <dgm:presLayoutVars>
          <dgm:bulletEnabled val="1"/>
        </dgm:presLayoutVars>
      </dgm:prSet>
      <dgm:spPr/>
    </dgm:pt>
  </dgm:ptLst>
  <dgm:cxnLst>
    <dgm:cxn modelId="{B4084503-6440-4378-B4E3-6F77F8F22DA0}" type="presOf" srcId="{D4B5FEBA-F1A0-4D9C-B219-468B8D1F2177}" destId="{CA5C5F21-C09B-41AA-A3C8-D7130C703BEC}" srcOrd="0" destOrd="0" presId="urn:microsoft.com/office/officeart/2005/8/layout/bProcess4"/>
    <dgm:cxn modelId="{34386503-CE2B-470A-9A9B-9B6E860BE947}" srcId="{D191A334-DE27-4F49-AE84-0B1C242E4764}" destId="{E60D4A1D-EDB9-422A-B448-F0F1CA70F47D}" srcOrd="7" destOrd="0" parTransId="{5D3B9995-140D-4E2B-9578-79226DE53156}" sibTransId="{974B3D1C-335D-4002-9F2C-8929359F38A9}"/>
    <dgm:cxn modelId="{83A40D08-CEF6-4F62-BD51-30D399A04483}" srcId="{D191A334-DE27-4F49-AE84-0B1C242E4764}" destId="{D4B5FEBA-F1A0-4D9C-B219-468B8D1F2177}" srcOrd="5" destOrd="0" parTransId="{1B8861B7-DD23-4B7F-9F02-95CA69C7E602}" sibTransId="{C358CDE0-4397-4724-9E3B-C3922C41B915}"/>
    <dgm:cxn modelId="{EE9D5F0E-6174-4381-92C4-FBD694D6FB0D}" type="presOf" srcId="{E881A050-7713-44C7-8CFD-B7CD66992379}" destId="{03738CF3-34FE-43BB-B420-8EEFAD56D000}" srcOrd="0" destOrd="0" presId="urn:microsoft.com/office/officeart/2005/8/layout/bProcess4"/>
    <dgm:cxn modelId="{AE012127-E0AA-4E66-BFF0-1C342F895263}" type="presOf" srcId="{6F065CF8-F43C-4504-9CFB-E32607F8DEAD}" destId="{580C392D-601C-4844-B03D-582134036CF2}" srcOrd="0" destOrd="0" presId="urn:microsoft.com/office/officeart/2005/8/layout/bProcess4"/>
    <dgm:cxn modelId="{FC66EB2A-A5C5-4814-8587-8CD4D8B60434}" srcId="{D191A334-DE27-4F49-AE84-0B1C242E4764}" destId="{F2033D92-15BF-4CDB-9125-4F2D04A9541E}" srcOrd="2" destOrd="0" parTransId="{EC515AB7-4574-4F25-ABD5-4F339B92BE7F}" sibTransId="{E881A050-7713-44C7-8CFD-B7CD66992379}"/>
    <dgm:cxn modelId="{068B2640-C63D-49C4-B5B2-27C340F1BF58}" type="presOf" srcId="{07052008-87B8-485C-BBA5-CF573E8127B5}" destId="{830C7D64-E84C-4F4F-B1E2-FF82DE2B13D3}" srcOrd="0" destOrd="0" presId="urn:microsoft.com/office/officeart/2005/8/layout/bProcess4"/>
    <dgm:cxn modelId="{21FE8E5B-BCDA-4932-A262-F323B36260AD}" type="presOf" srcId="{5695C9AA-61BE-46CF-BBF1-B8AC45420EF4}" destId="{3376A8FE-B3A3-4687-BBE1-8FA79B1BE8B2}" srcOrd="0" destOrd="0" presId="urn:microsoft.com/office/officeart/2005/8/layout/bProcess4"/>
    <dgm:cxn modelId="{A61EA36A-BA3D-4983-A736-5018B014D5E6}" srcId="{D191A334-DE27-4F49-AE84-0B1C242E4764}" destId="{7915B5D7-78B1-4456-9B88-AC5A7D914A67}" srcOrd="3" destOrd="0" parTransId="{E49DA041-F549-4C19-A591-B00386E2F1C2}" sibTransId="{1C554DC8-A480-4863-9930-3C36A56371E6}"/>
    <dgm:cxn modelId="{DF300571-4A15-4329-955A-D23EFDA0E323}" type="presOf" srcId="{A677DE7B-60D7-433E-B40A-83771F6C5511}" destId="{F701C616-9119-4270-9298-EC83798801C8}" srcOrd="0" destOrd="0" presId="urn:microsoft.com/office/officeart/2005/8/layout/bProcess4"/>
    <dgm:cxn modelId="{BFC58472-97A2-42BE-9699-714DEE002CAB}" type="presOf" srcId="{94B9B59F-2091-42EE-8BAC-706CCEF0E02B}" destId="{B5025D8F-C4FF-4425-BBC0-299E1BD76527}" srcOrd="0" destOrd="0" presId="urn:microsoft.com/office/officeart/2005/8/layout/bProcess4"/>
    <dgm:cxn modelId="{1BF56855-DC7E-42B0-B41A-32159008C7BC}" type="presOf" srcId="{96017426-0D1C-42A8-83FE-53F11438F16B}" destId="{363C30E4-56EA-4124-AFD2-64D0537C1CAE}" srcOrd="0" destOrd="0" presId="urn:microsoft.com/office/officeart/2005/8/layout/bProcess4"/>
    <dgm:cxn modelId="{72A60A57-FDF1-4204-B615-76E127C965B3}" srcId="{D191A334-DE27-4F49-AE84-0B1C242E4764}" destId="{5695C9AA-61BE-46CF-BBF1-B8AC45420EF4}" srcOrd="4" destOrd="0" parTransId="{88D02DB6-0D34-4801-BC23-ED5C5F943A93}" sibTransId="{79D9BD6B-7262-478A-BB19-82273BE3B137}"/>
    <dgm:cxn modelId="{74259B5A-2B55-42C9-ACFE-F39C5815B8F3}" type="presOf" srcId="{7915B5D7-78B1-4456-9B88-AC5A7D914A67}" destId="{8A2CA219-8AE8-4933-B920-A8EEAF4CC39F}" srcOrd="0" destOrd="0" presId="urn:microsoft.com/office/officeart/2005/8/layout/bProcess4"/>
    <dgm:cxn modelId="{9369BF85-2474-469F-BC2D-EE21DF73856B}" srcId="{D191A334-DE27-4F49-AE84-0B1C242E4764}" destId="{BCE6DD33-8C28-4D87-91C8-ABD87BB6040A}" srcOrd="6" destOrd="0" parTransId="{4E7A0280-8EFA-4653-8109-3231EE7CC75A}" sibTransId="{94B9B59F-2091-42EE-8BAC-706CCEF0E02B}"/>
    <dgm:cxn modelId="{DB8AFBAA-1A51-4804-B127-04A3730FE80C}" type="presOf" srcId="{D191A334-DE27-4F49-AE84-0B1C242E4764}" destId="{CF749B19-592D-498F-A7C5-1A49694FB201}" srcOrd="0" destOrd="0" presId="urn:microsoft.com/office/officeart/2005/8/layout/bProcess4"/>
    <dgm:cxn modelId="{511FC7B4-6454-46DA-AD07-01ACFD2C8A23}" type="presOf" srcId="{C358CDE0-4397-4724-9E3B-C3922C41B915}" destId="{22AC9230-832D-481C-A970-9E2D24E20FE0}" srcOrd="0" destOrd="0" presId="urn:microsoft.com/office/officeart/2005/8/layout/bProcess4"/>
    <dgm:cxn modelId="{A7F269B8-2C69-47BE-884B-378994313C3E}" srcId="{D191A334-DE27-4F49-AE84-0B1C242E4764}" destId="{96017426-0D1C-42A8-83FE-53F11438F16B}" srcOrd="0" destOrd="0" parTransId="{FFB2D22D-6D46-48C8-9E5A-A58875133521}" sibTransId="{6F065CF8-F43C-4504-9CFB-E32607F8DEAD}"/>
    <dgm:cxn modelId="{6F2FF7C1-3428-4202-8DC0-400843F83829}" type="presOf" srcId="{E60D4A1D-EDB9-422A-B448-F0F1CA70F47D}" destId="{0BB6AE92-2EBA-4FC4-8218-3A23BE8E2EF3}" srcOrd="0" destOrd="0" presId="urn:microsoft.com/office/officeart/2005/8/layout/bProcess4"/>
    <dgm:cxn modelId="{588935E9-AC89-43E3-8188-A2452B110FAB}" type="presOf" srcId="{F2033D92-15BF-4CDB-9125-4F2D04A9541E}" destId="{6D411292-90CB-47B6-9C5B-41BF79447556}" srcOrd="0" destOrd="0" presId="urn:microsoft.com/office/officeart/2005/8/layout/bProcess4"/>
    <dgm:cxn modelId="{A095DDED-1D49-4349-AA87-79B7001F0FD1}" type="presOf" srcId="{79D9BD6B-7262-478A-BB19-82273BE3B137}" destId="{7F23868A-0FFB-4AEA-9764-20E122B40E48}" srcOrd="0" destOrd="0" presId="urn:microsoft.com/office/officeart/2005/8/layout/bProcess4"/>
    <dgm:cxn modelId="{360E99F1-2F56-47BB-AF5F-E70B9C6DB4BE}" type="presOf" srcId="{BCE6DD33-8C28-4D87-91C8-ABD87BB6040A}" destId="{3D92383A-A6DF-497D-B8A7-B78BB8F24752}" srcOrd="0" destOrd="0" presId="urn:microsoft.com/office/officeart/2005/8/layout/bProcess4"/>
    <dgm:cxn modelId="{677894F3-C57F-492C-BF5C-11A8F4990D18}" type="presOf" srcId="{1C554DC8-A480-4863-9930-3C36A56371E6}" destId="{3755FC35-41D9-48BA-B752-C0D60BA398CA}" srcOrd="0" destOrd="0" presId="urn:microsoft.com/office/officeart/2005/8/layout/bProcess4"/>
    <dgm:cxn modelId="{0D5726F5-F5BF-444A-8415-600A3B4BE508}" srcId="{D191A334-DE27-4F49-AE84-0B1C242E4764}" destId="{A677DE7B-60D7-433E-B40A-83771F6C5511}" srcOrd="1" destOrd="0" parTransId="{FFA570D1-B650-4E04-9E27-74FBA2BC36B3}" sibTransId="{07052008-87B8-485C-BBA5-CF573E8127B5}"/>
    <dgm:cxn modelId="{E2E43DF3-94D3-49DA-9541-8C0260990932}" type="presParOf" srcId="{CF749B19-592D-498F-A7C5-1A49694FB201}" destId="{5D01F162-A53D-4FAF-8670-AFC0C3573761}" srcOrd="0" destOrd="0" presId="urn:microsoft.com/office/officeart/2005/8/layout/bProcess4"/>
    <dgm:cxn modelId="{2FA2CD8D-9DD0-49FF-8439-3F1B5032999F}" type="presParOf" srcId="{5D01F162-A53D-4FAF-8670-AFC0C3573761}" destId="{579800DA-52AB-49D4-BF51-23CD2CBB8EB1}" srcOrd="0" destOrd="0" presId="urn:microsoft.com/office/officeart/2005/8/layout/bProcess4"/>
    <dgm:cxn modelId="{DE10DC20-E9C3-4D18-BA36-8E5571FD9A43}" type="presParOf" srcId="{5D01F162-A53D-4FAF-8670-AFC0C3573761}" destId="{363C30E4-56EA-4124-AFD2-64D0537C1CAE}" srcOrd="1" destOrd="0" presId="urn:microsoft.com/office/officeart/2005/8/layout/bProcess4"/>
    <dgm:cxn modelId="{2B409D04-E2B5-4D7D-9A15-697E94811ACE}" type="presParOf" srcId="{CF749B19-592D-498F-A7C5-1A49694FB201}" destId="{580C392D-601C-4844-B03D-582134036CF2}" srcOrd="1" destOrd="0" presId="urn:microsoft.com/office/officeart/2005/8/layout/bProcess4"/>
    <dgm:cxn modelId="{8D4267EB-8346-46B5-B3B2-2D871C246166}" type="presParOf" srcId="{CF749B19-592D-498F-A7C5-1A49694FB201}" destId="{5D4D391E-72D4-4371-9458-C03347618E5C}" srcOrd="2" destOrd="0" presId="urn:microsoft.com/office/officeart/2005/8/layout/bProcess4"/>
    <dgm:cxn modelId="{29F6D10E-28A1-4E56-B302-2D9DF372B091}" type="presParOf" srcId="{5D4D391E-72D4-4371-9458-C03347618E5C}" destId="{82373023-3B40-468B-8F80-4F8ED85BC319}" srcOrd="0" destOrd="0" presId="urn:microsoft.com/office/officeart/2005/8/layout/bProcess4"/>
    <dgm:cxn modelId="{36B4363E-E1F2-41CA-89D1-7855DF964EDB}" type="presParOf" srcId="{5D4D391E-72D4-4371-9458-C03347618E5C}" destId="{F701C616-9119-4270-9298-EC83798801C8}" srcOrd="1" destOrd="0" presId="urn:microsoft.com/office/officeart/2005/8/layout/bProcess4"/>
    <dgm:cxn modelId="{4D4546B0-9A81-42F7-B244-9BBA13B9AC4C}" type="presParOf" srcId="{CF749B19-592D-498F-A7C5-1A49694FB201}" destId="{830C7D64-E84C-4F4F-B1E2-FF82DE2B13D3}" srcOrd="3" destOrd="0" presId="urn:microsoft.com/office/officeart/2005/8/layout/bProcess4"/>
    <dgm:cxn modelId="{9392DE74-0813-44DE-9621-884021CD1C89}" type="presParOf" srcId="{CF749B19-592D-498F-A7C5-1A49694FB201}" destId="{CB276916-F9B7-41ED-81C6-F0B613337A12}" srcOrd="4" destOrd="0" presId="urn:microsoft.com/office/officeart/2005/8/layout/bProcess4"/>
    <dgm:cxn modelId="{F94B91C7-9D21-477F-90EC-45AF0F1AAB6E}" type="presParOf" srcId="{CB276916-F9B7-41ED-81C6-F0B613337A12}" destId="{B0E574CD-02E4-4471-9017-76DE00C0A402}" srcOrd="0" destOrd="0" presId="urn:microsoft.com/office/officeart/2005/8/layout/bProcess4"/>
    <dgm:cxn modelId="{826F894C-67E8-47AE-9D2F-22CA69586028}" type="presParOf" srcId="{CB276916-F9B7-41ED-81C6-F0B613337A12}" destId="{6D411292-90CB-47B6-9C5B-41BF79447556}" srcOrd="1" destOrd="0" presId="urn:microsoft.com/office/officeart/2005/8/layout/bProcess4"/>
    <dgm:cxn modelId="{3E8D869B-AE98-438F-8537-A7F9BF605937}" type="presParOf" srcId="{CF749B19-592D-498F-A7C5-1A49694FB201}" destId="{03738CF3-34FE-43BB-B420-8EEFAD56D000}" srcOrd="5" destOrd="0" presId="urn:microsoft.com/office/officeart/2005/8/layout/bProcess4"/>
    <dgm:cxn modelId="{5B108F26-1DF7-43E4-8647-3C745D9F2005}" type="presParOf" srcId="{CF749B19-592D-498F-A7C5-1A49694FB201}" destId="{4A083373-3C3C-4775-B015-85905B3130D2}" srcOrd="6" destOrd="0" presId="urn:microsoft.com/office/officeart/2005/8/layout/bProcess4"/>
    <dgm:cxn modelId="{7B81C3E5-CBFD-4CCB-A1E3-251D27EFC55F}" type="presParOf" srcId="{4A083373-3C3C-4775-B015-85905B3130D2}" destId="{D94B66EA-78BE-486D-BAD9-EA952B7C1F95}" srcOrd="0" destOrd="0" presId="urn:microsoft.com/office/officeart/2005/8/layout/bProcess4"/>
    <dgm:cxn modelId="{1D17A547-74CD-4BE6-9434-18B9BF71C863}" type="presParOf" srcId="{4A083373-3C3C-4775-B015-85905B3130D2}" destId="{8A2CA219-8AE8-4933-B920-A8EEAF4CC39F}" srcOrd="1" destOrd="0" presId="urn:microsoft.com/office/officeart/2005/8/layout/bProcess4"/>
    <dgm:cxn modelId="{817F3B7C-B11A-4977-BD5F-9FF135C12D98}" type="presParOf" srcId="{CF749B19-592D-498F-A7C5-1A49694FB201}" destId="{3755FC35-41D9-48BA-B752-C0D60BA398CA}" srcOrd="7" destOrd="0" presId="urn:microsoft.com/office/officeart/2005/8/layout/bProcess4"/>
    <dgm:cxn modelId="{EDE3906E-4CBC-45B0-B2E7-D26A3B1C668A}" type="presParOf" srcId="{CF749B19-592D-498F-A7C5-1A49694FB201}" destId="{67E84D6C-9A52-40FB-8BCA-F99C77A49199}" srcOrd="8" destOrd="0" presId="urn:microsoft.com/office/officeart/2005/8/layout/bProcess4"/>
    <dgm:cxn modelId="{302A6A8D-A3B6-4121-9E7A-E34A6D227DFF}" type="presParOf" srcId="{67E84D6C-9A52-40FB-8BCA-F99C77A49199}" destId="{65A279AB-C929-45BB-81BA-9551BE155AB7}" srcOrd="0" destOrd="0" presId="urn:microsoft.com/office/officeart/2005/8/layout/bProcess4"/>
    <dgm:cxn modelId="{359F4B97-AEAF-484D-9030-CDF89DDA48FD}" type="presParOf" srcId="{67E84D6C-9A52-40FB-8BCA-F99C77A49199}" destId="{3376A8FE-B3A3-4687-BBE1-8FA79B1BE8B2}" srcOrd="1" destOrd="0" presId="urn:microsoft.com/office/officeart/2005/8/layout/bProcess4"/>
    <dgm:cxn modelId="{49FCC575-5274-4E7A-90A3-E88F0AC2409D}" type="presParOf" srcId="{CF749B19-592D-498F-A7C5-1A49694FB201}" destId="{7F23868A-0FFB-4AEA-9764-20E122B40E48}" srcOrd="9" destOrd="0" presId="urn:microsoft.com/office/officeart/2005/8/layout/bProcess4"/>
    <dgm:cxn modelId="{0FB14036-A3D2-4726-9D01-0AF642159BCB}" type="presParOf" srcId="{CF749B19-592D-498F-A7C5-1A49694FB201}" destId="{8CD09DB6-175E-4FB0-87BB-69013336FF74}" srcOrd="10" destOrd="0" presId="urn:microsoft.com/office/officeart/2005/8/layout/bProcess4"/>
    <dgm:cxn modelId="{BED4A9BE-4F6E-4DFC-9FA1-B724BAB08255}" type="presParOf" srcId="{8CD09DB6-175E-4FB0-87BB-69013336FF74}" destId="{3B02B169-4785-432A-81F8-156F61A753FD}" srcOrd="0" destOrd="0" presId="urn:microsoft.com/office/officeart/2005/8/layout/bProcess4"/>
    <dgm:cxn modelId="{979169A1-DF9A-41F3-BB88-B16FAF82FD29}" type="presParOf" srcId="{8CD09DB6-175E-4FB0-87BB-69013336FF74}" destId="{CA5C5F21-C09B-41AA-A3C8-D7130C703BEC}" srcOrd="1" destOrd="0" presId="urn:microsoft.com/office/officeart/2005/8/layout/bProcess4"/>
    <dgm:cxn modelId="{0EB5C330-9605-442B-854B-DC73AACE6F92}" type="presParOf" srcId="{CF749B19-592D-498F-A7C5-1A49694FB201}" destId="{22AC9230-832D-481C-A970-9E2D24E20FE0}" srcOrd="11" destOrd="0" presId="urn:microsoft.com/office/officeart/2005/8/layout/bProcess4"/>
    <dgm:cxn modelId="{2874178F-EF34-4E11-BB6D-F2E9B0061CE8}" type="presParOf" srcId="{CF749B19-592D-498F-A7C5-1A49694FB201}" destId="{3C067ECB-F8BE-46B1-AE49-E67DE0F71B82}" srcOrd="12" destOrd="0" presId="urn:microsoft.com/office/officeart/2005/8/layout/bProcess4"/>
    <dgm:cxn modelId="{8160128D-2741-4C68-8DEF-457DA66CC150}" type="presParOf" srcId="{3C067ECB-F8BE-46B1-AE49-E67DE0F71B82}" destId="{0BFE5218-D58B-42EF-AF46-253454CDD0D1}" srcOrd="0" destOrd="0" presId="urn:microsoft.com/office/officeart/2005/8/layout/bProcess4"/>
    <dgm:cxn modelId="{3E06CD19-ABCE-465D-8612-8D10EC6165DC}" type="presParOf" srcId="{3C067ECB-F8BE-46B1-AE49-E67DE0F71B82}" destId="{3D92383A-A6DF-497D-B8A7-B78BB8F24752}" srcOrd="1" destOrd="0" presId="urn:microsoft.com/office/officeart/2005/8/layout/bProcess4"/>
    <dgm:cxn modelId="{17D8CFA9-BF26-4373-83E6-BE03A7465298}" type="presParOf" srcId="{CF749B19-592D-498F-A7C5-1A49694FB201}" destId="{B5025D8F-C4FF-4425-BBC0-299E1BD76527}" srcOrd="13" destOrd="0" presId="urn:microsoft.com/office/officeart/2005/8/layout/bProcess4"/>
    <dgm:cxn modelId="{9628FCBE-BA86-4074-8995-85F8E7DBBCA7}" type="presParOf" srcId="{CF749B19-592D-498F-A7C5-1A49694FB201}" destId="{D36855F1-5B48-4CF3-82F3-FE40E8B7460A}" srcOrd="14" destOrd="0" presId="urn:microsoft.com/office/officeart/2005/8/layout/bProcess4"/>
    <dgm:cxn modelId="{88F3C861-C7D8-48CC-86C7-7EDE1FF031C0}" type="presParOf" srcId="{D36855F1-5B48-4CF3-82F3-FE40E8B7460A}" destId="{493B7972-DEAF-4D82-9760-DDE3395DD410}" srcOrd="0" destOrd="0" presId="urn:microsoft.com/office/officeart/2005/8/layout/bProcess4"/>
    <dgm:cxn modelId="{E65B5E72-3839-48DD-BF9E-E9AF3384831F}" type="presParOf" srcId="{D36855F1-5B48-4CF3-82F3-FE40E8B7460A}" destId="{0BB6AE92-2EBA-4FC4-8218-3A23BE8E2EF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C392D-601C-4844-B03D-582134036CF2}">
      <dsp:nvSpPr>
        <dsp:cNvPr id="0" name=""/>
        <dsp:cNvSpPr/>
      </dsp:nvSpPr>
      <dsp:spPr>
        <a:xfrm rot="5400000">
          <a:off x="1344167" y="1163404"/>
          <a:ext cx="1820894" cy="21935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C30E4-56EA-4124-AFD2-64D0537C1CAE}">
      <dsp:nvSpPr>
        <dsp:cNvPr id="0" name=""/>
        <dsp:cNvSpPr/>
      </dsp:nvSpPr>
      <dsp:spPr>
        <a:xfrm>
          <a:off x="1763638" y="2183"/>
          <a:ext cx="2437257" cy="1462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Define Objectives</a:t>
          </a:r>
        </a:p>
      </dsp:txBody>
      <dsp:txXfrm>
        <a:off x="1806469" y="45014"/>
        <a:ext cx="2351595" cy="1376692"/>
      </dsp:txXfrm>
    </dsp:sp>
    <dsp:sp modelId="{830C7D64-E84C-4F4F-B1E2-FF82DE2B13D3}">
      <dsp:nvSpPr>
        <dsp:cNvPr id="0" name=""/>
        <dsp:cNvSpPr/>
      </dsp:nvSpPr>
      <dsp:spPr>
        <a:xfrm rot="5400000">
          <a:off x="1344167" y="2991347"/>
          <a:ext cx="1820894" cy="21935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1C616-9119-4270-9298-EC83798801C8}">
      <dsp:nvSpPr>
        <dsp:cNvPr id="0" name=""/>
        <dsp:cNvSpPr/>
      </dsp:nvSpPr>
      <dsp:spPr>
        <a:xfrm>
          <a:off x="1763638" y="1830126"/>
          <a:ext cx="2437257" cy="1462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Harmonise individual &amp; Org. Goals</a:t>
          </a:r>
        </a:p>
      </dsp:txBody>
      <dsp:txXfrm>
        <a:off x="1806469" y="1872957"/>
        <a:ext cx="2351595" cy="1376692"/>
      </dsp:txXfrm>
    </dsp:sp>
    <dsp:sp modelId="{03738CF3-34FE-43BB-B420-8EEFAD56D000}">
      <dsp:nvSpPr>
        <dsp:cNvPr id="0" name=""/>
        <dsp:cNvSpPr/>
      </dsp:nvSpPr>
      <dsp:spPr>
        <a:xfrm>
          <a:off x="2258138" y="3905319"/>
          <a:ext cx="3234503" cy="21935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11292-90CB-47B6-9C5B-41BF79447556}">
      <dsp:nvSpPr>
        <dsp:cNvPr id="0" name=""/>
        <dsp:cNvSpPr/>
      </dsp:nvSpPr>
      <dsp:spPr>
        <a:xfrm>
          <a:off x="1763638" y="3658069"/>
          <a:ext cx="2437257" cy="1462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Make available necessary direction</a:t>
          </a:r>
        </a:p>
      </dsp:txBody>
      <dsp:txXfrm>
        <a:off x="1806469" y="3700900"/>
        <a:ext cx="2351595" cy="1376692"/>
      </dsp:txXfrm>
    </dsp:sp>
    <dsp:sp modelId="{3755FC35-41D9-48BA-B752-C0D60BA398CA}">
      <dsp:nvSpPr>
        <dsp:cNvPr id="0" name=""/>
        <dsp:cNvSpPr/>
      </dsp:nvSpPr>
      <dsp:spPr>
        <a:xfrm rot="16200000">
          <a:off x="4585719" y="2991347"/>
          <a:ext cx="1820894" cy="21935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CA219-8AE8-4933-B920-A8EEAF4CC39F}">
      <dsp:nvSpPr>
        <dsp:cNvPr id="0" name=""/>
        <dsp:cNvSpPr/>
      </dsp:nvSpPr>
      <dsp:spPr>
        <a:xfrm>
          <a:off x="5005190" y="3658069"/>
          <a:ext cx="2437257" cy="1462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Communication direction</a:t>
          </a:r>
        </a:p>
      </dsp:txBody>
      <dsp:txXfrm>
        <a:off x="5048021" y="3700900"/>
        <a:ext cx="2351595" cy="1376692"/>
      </dsp:txXfrm>
    </dsp:sp>
    <dsp:sp modelId="{7F23868A-0FFB-4AEA-9764-20E122B40E48}">
      <dsp:nvSpPr>
        <dsp:cNvPr id="0" name=""/>
        <dsp:cNvSpPr/>
      </dsp:nvSpPr>
      <dsp:spPr>
        <a:xfrm rot="16200000">
          <a:off x="4585719" y="1163404"/>
          <a:ext cx="1820894" cy="21935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6A8FE-B3A3-4687-BBE1-8FA79B1BE8B2}">
      <dsp:nvSpPr>
        <dsp:cNvPr id="0" name=""/>
        <dsp:cNvSpPr/>
      </dsp:nvSpPr>
      <dsp:spPr>
        <a:xfrm>
          <a:off x="5005190" y="1830126"/>
          <a:ext cx="2437257" cy="1462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Keep employees motivated</a:t>
          </a:r>
        </a:p>
      </dsp:txBody>
      <dsp:txXfrm>
        <a:off x="5048021" y="1872957"/>
        <a:ext cx="2351595" cy="1376692"/>
      </dsp:txXfrm>
    </dsp:sp>
    <dsp:sp modelId="{22AC9230-832D-481C-A970-9E2D24E20FE0}">
      <dsp:nvSpPr>
        <dsp:cNvPr id="0" name=""/>
        <dsp:cNvSpPr/>
      </dsp:nvSpPr>
      <dsp:spPr>
        <a:xfrm>
          <a:off x="5499691" y="249433"/>
          <a:ext cx="3234503" cy="21935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C5F21-C09B-41AA-A3C8-D7130C703BEC}">
      <dsp:nvSpPr>
        <dsp:cNvPr id="0" name=""/>
        <dsp:cNvSpPr/>
      </dsp:nvSpPr>
      <dsp:spPr>
        <a:xfrm>
          <a:off x="5005190" y="2183"/>
          <a:ext cx="2437257" cy="1462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Possess Effective Leaders</a:t>
          </a:r>
        </a:p>
      </dsp:txBody>
      <dsp:txXfrm>
        <a:off x="5048021" y="45014"/>
        <a:ext cx="2351595" cy="1376692"/>
      </dsp:txXfrm>
    </dsp:sp>
    <dsp:sp modelId="{B5025D8F-C4FF-4425-BBC0-299E1BD76527}">
      <dsp:nvSpPr>
        <dsp:cNvPr id="0" name=""/>
        <dsp:cNvSpPr/>
      </dsp:nvSpPr>
      <dsp:spPr>
        <a:xfrm rot="5400000">
          <a:off x="7827271" y="1163404"/>
          <a:ext cx="1820894" cy="21935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2383A-A6DF-497D-B8A7-B78BB8F24752}">
      <dsp:nvSpPr>
        <dsp:cNvPr id="0" name=""/>
        <dsp:cNvSpPr/>
      </dsp:nvSpPr>
      <dsp:spPr>
        <a:xfrm>
          <a:off x="8246743" y="2183"/>
          <a:ext cx="2437257" cy="1462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Maintain Close Watch</a:t>
          </a:r>
        </a:p>
      </dsp:txBody>
      <dsp:txXfrm>
        <a:off x="8289574" y="45014"/>
        <a:ext cx="2351595" cy="1376692"/>
      </dsp:txXfrm>
    </dsp:sp>
    <dsp:sp modelId="{0BB6AE92-2EBA-4FC4-8218-3A23BE8E2EF3}">
      <dsp:nvSpPr>
        <dsp:cNvPr id="0" name=""/>
        <dsp:cNvSpPr/>
      </dsp:nvSpPr>
      <dsp:spPr>
        <a:xfrm>
          <a:off x="8246743" y="1830126"/>
          <a:ext cx="2437257" cy="1462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Review</a:t>
          </a:r>
        </a:p>
      </dsp:txBody>
      <dsp:txXfrm>
        <a:off x="8289574" y="1872957"/>
        <a:ext cx="2351595" cy="1376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EE56-45FF-502C-0EB3-411FE087A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9CD37-E1F3-7EE8-2FB0-840E34621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5632E-09FF-363C-B73F-46EEE72E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21-10-2023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7DED9-8F57-B007-8C74-C0B4085B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BFC07-BBBF-AA2C-BA1C-858F9225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450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C29A-9CE2-F50B-5DB1-CD93BFE4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17384-AD06-27D7-699F-7CD26857C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4E480-BD8D-C244-7472-70FD388D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21-10-2023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7DF68-2314-D6B9-E99A-AB77C985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9841A-780A-125B-AF06-A559A313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116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ADDF24-AA54-EA84-EB57-EB19781CB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C2064-FDC0-9F08-3FCC-60D55D7B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F956C-3101-523E-2623-7D0F7B733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21-10-2023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20D06-6BDD-F1F8-8223-4545CF0E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BB90A-2A5F-E6AE-64A2-F4928057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92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93506-6000-AF5B-C235-E8910FD3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0FE48-6658-989C-BC33-8CBFAE12E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BEF1C-C4A8-8B37-3B34-026CC01E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21-10-2023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708D8-29A9-CF7A-7AAE-81F6B7C4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FEA1-A8A5-ADFD-3D61-74D73C79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052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ADEF-2262-4CB6-2AE9-614D2F24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BB510-3DE4-3E1D-AF0E-848D4F342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10BA4-E2AB-5BC0-B34F-0BEE3977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21-10-2023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33831-3CD9-94CD-8E84-21E50B60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63F27-8AC9-DCFB-543C-38E17352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503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B34-6BA6-FC64-8406-7BE5A9AC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37F36-A09F-F50B-B577-F581D4C35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058F1-940C-3C14-1915-470775CC0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8C98B-DC29-F609-5809-C14C71C3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21-10-2023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1C014-14C1-77EA-C3B1-E6DF4974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AF1DF-DBCA-1288-FE87-586C2094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983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8C04-1951-0FEA-0F98-4EEF9DD2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CB3DC-4559-F498-DD88-4E38FDDC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0BC6D-ADBF-0536-C26F-F6AB24795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4364-F8DD-7065-8C2B-C88FB5853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29D35-6EDF-050B-ED17-3D0630BB3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E0F66-2D0C-F21F-37B6-3CBD705E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21-10-2023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F6C1B-1CD4-E9BE-A8AC-30FF225A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7A956-8900-3436-B131-5F061AAB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102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D7CD-26DA-A112-594F-378CB59E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AF802-43E6-0556-2E8A-A1174770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21-10-2023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85DA1-035B-9F75-6AC6-FEFDD9A3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D8365-1E9B-CF0E-842D-DE9D9D17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4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471E7-02BB-E10D-71F7-CD9A005A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21-10-2023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301C5-14F9-1A9C-550F-9C7DDAF2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D312C-2053-CF72-15B7-268290A6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291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0F8C-285A-5420-1EDB-B12C6D63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5B74-4E75-DA52-7646-C44873BBA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0DCE5-2F88-3394-3AA5-233710E9F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0B6AF-72B6-2177-9456-53F1F488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21-10-2023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8238B-FD69-E4CF-CFAC-06C777F9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BF2E7-55DD-C941-30EB-BD06E7A4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705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A4E8-D4D6-A45D-37D7-489503B4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D6D3E-14FC-33F9-5ECC-8A4C409F2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8DA50-246E-0620-04A1-3B8D292DB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ADE8E-4698-93EC-A13F-AF72801F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21-10-2023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5CD5A-01C6-0D46-FDE3-7396F934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6D1A3-CAF8-7072-1CF3-FB6249CD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320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FBD4B-B0A9-51CB-A5C1-C8993D78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35C25-5AA3-BA38-9614-8FB526F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88E82-20CA-1A8D-687F-125D74D34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F293-322C-44E2-9D95-40F51A98488B}" type="datetimeFigureOut">
              <a:rPr lang="en-IN" smtClean="0"/>
              <a:t>21-10-2023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1E42F-1CD3-C9F6-CD34-00EE6DD09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1FF1F-47DC-6555-74C5-5E4C3F1C7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277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toppr.com/guides/business-management-entrepreneurship/organizing/structure-of-organiza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004" y="358492"/>
            <a:ext cx="9919982" cy="81722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 Black" pitchFamily="34" charset="0"/>
              </a:rPr>
              <a:t>DIRECTING</a:t>
            </a:r>
            <a:endParaRPr lang="en-US" sz="4000" dirty="0">
              <a:solidFill>
                <a:srgbClr val="0070C0"/>
              </a:solidFill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5263" y="4800600"/>
            <a:ext cx="6727970" cy="1905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Dr Prabhat K. Dwivedi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Deptt. of Business Management,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CSJM University, Kanpur, India</a:t>
            </a:r>
          </a:p>
          <a:p>
            <a:pPr algn="ctr"/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9" name="Picture 8" descr="Universities | PIM"/>
          <p:cNvPicPr/>
          <p:nvPr/>
        </p:nvPicPr>
        <p:blipFill>
          <a:blip r:embed="rId2"/>
          <a:srcRect l="2301" t="2229" r="1848" b="2229"/>
          <a:stretch>
            <a:fillRect/>
          </a:stretch>
        </p:blipFill>
        <p:spPr bwMode="auto">
          <a:xfrm>
            <a:off x="265651" y="2256639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BF8AFC-2C96-8377-074B-76C24B8EF310}"/>
              </a:ext>
            </a:extLst>
          </p:cNvPr>
          <p:cNvSpPr txBox="1">
            <a:spLocks/>
          </p:cNvSpPr>
          <p:nvPr/>
        </p:nvSpPr>
        <p:spPr>
          <a:xfrm>
            <a:off x="1828799" y="4267200"/>
            <a:ext cx="9454393" cy="5984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Arial Black" pitchFamily="34" charset="0"/>
              </a:rPr>
              <a:t>Sub: PRINCIPLES OF MANAGEMENT</a:t>
            </a:r>
            <a:endParaRPr lang="en-US" sz="2800" dirty="0">
              <a:solidFill>
                <a:srgbClr val="C00000"/>
              </a:solidFill>
              <a:latin typeface="Bauhaus 93" pitchFamily="8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5AA6D-81BF-96E0-DFA4-FDD5D0702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23" y="1175720"/>
            <a:ext cx="5338354" cy="31699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 descr="Image result for thanks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1" y="914401"/>
            <a:ext cx="7162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3CEE-75F6-326B-9AB5-796E3D86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572"/>
          </a:xfrm>
        </p:spPr>
        <p:txBody>
          <a:bodyPr/>
          <a:lstStyle/>
          <a:p>
            <a:r>
              <a:rPr lang="en-IN" b="1" dirty="0">
                <a:solidFill>
                  <a:srgbClr val="00B050"/>
                </a:solidFill>
              </a:rPr>
              <a:t>Meaning &amp;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B756D-F411-204A-A1BE-26B6B2FA2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852"/>
            <a:ext cx="8423787" cy="5136022"/>
          </a:xfrm>
        </p:spPr>
        <p:txBody>
          <a:bodyPr/>
          <a:lstStyle/>
          <a:p>
            <a:pPr algn="just"/>
            <a:r>
              <a:rPr lang="en-US" dirty="0"/>
              <a:t>Directing refers to a process or technique of instructing, guiding, inspiring, counselling, overseeing and leading people towards the accomplishment of organizational goals.  It is a continuous managerial process that goes on throughout the life of the </a:t>
            </a:r>
            <a:r>
              <a:rPr lang="en-US" dirty="0">
                <a:hlinkClick r:id="rId2"/>
              </a:rPr>
              <a:t>organization</a:t>
            </a:r>
            <a:r>
              <a:rPr lang="en-US" dirty="0"/>
              <a:t>. </a:t>
            </a:r>
          </a:p>
          <a:p>
            <a:pPr algn="just"/>
            <a:r>
              <a:rPr lang="en-US" b="1" dirty="0"/>
              <a:t>Ernest Dale</a:t>
            </a:r>
            <a:r>
              <a:rPr lang="en-US" dirty="0"/>
              <a:t>, “Direction is telling people what to do and seeing that they do it to the best of their ability”.</a:t>
            </a:r>
          </a:p>
          <a:p>
            <a:pPr algn="just"/>
            <a:r>
              <a:rPr lang="en-US" b="1" dirty="0"/>
              <a:t>Theo </a:t>
            </a:r>
            <a:r>
              <a:rPr lang="en-US" b="1" dirty="0" err="1"/>
              <a:t>Haimann</a:t>
            </a:r>
            <a:r>
              <a:rPr lang="en-US" dirty="0"/>
              <a:t>, “Directing consists of the process and techniques </a:t>
            </a:r>
            <a:r>
              <a:rPr lang="en-US" dirty="0" err="1"/>
              <a:t>utilised</a:t>
            </a:r>
            <a:r>
              <a:rPr lang="en-US" dirty="0"/>
              <a:t> in issuing instructions and making certain that operations are carried on as originally planned”.</a:t>
            </a:r>
          </a:p>
          <a:p>
            <a:pPr algn="just"/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F8B02-F785-FA8E-05E8-54C71EC403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19"/>
          <a:stretch/>
        </p:blipFill>
        <p:spPr>
          <a:xfrm>
            <a:off x="9399639" y="2156183"/>
            <a:ext cx="2723535" cy="23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0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3A318C-4539-21B2-3D41-AC545CDF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13882" r="2425" b="3141"/>
          <a:stretch/>
        </p:blipFill>
        <p:spPr>
          <a:xfrm>
            <a:off x="1347019" y="0"/>
            <a:ext cx="9144000" cy="5255202"/>
          </a:xfrm>
        </p:spPr>
      </p:pic>
    </p:spTree>
    <p:extLst>
      <p:ext uri="{BB962C8B-B14F-4D97-AF65-F5344CB8AC3E}">
        <p14:creationId xmlns:p14="http://schemas.microsoft.com/office/powerpoint/2010/main" val="50913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5FA3-CB86-4DEF-8E65-702F17F2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B050"/>
                </a:solidFill>
              </a:rPr>
              <a:t>Main Elements of Directing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742E35-F471-9584-8D15-9AC0904CC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8" b="12067"/>
          <a:stretch/>
        </p:blipFill>
        <p:spPr>
          <a:xfrm>
            <a:off x="531223" y="2429692"/>
            <a:ext cx="10955383" cy="3692434"/>
          </a:xfrm>
        </p:spPr>
      </p:pic>
    </p:spTree>
    <p:extLst>
      <p:ext uri="{BB962C8B-B14F-4D97-AF65-F5344CB8AC3E}">
        <p14:creationId xmlns:p14="http://schemas.microsoft.com/office/powerpoint/2010/main" val="10295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9ECBA8-64CE-AAD2-E406-95B71BB01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4" y="574766"/>
            <a:ext cx="9733235" cy="5567363"/>
          </a:xfrm>
        </p:spPr>
      </p:pic>
    </p:spTree>
    <p:extLst>
      <p:ext uri="{BB962C8B-B14F-4D97-AF65-F5344CB8AC3E}">
        <p14:creationId xmlns:p14="http://schemas.microsoft.com/office/powerpoint/2010/main" val="257825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600BCE-C22B-7554-F234-01B601076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/>
          <a:stretch/>
        </p:blipFill>
        <p:spPr>
          <a:xfrm>
            <a:off x="1396181" y="196646"/>
            <a:ext cx="9350477" cy="6499121"/>
          </a:xfrm>
        </p:spPr>
      </p:pic>
    </p:spTree>
    <p:extLst>
      <p:ext uri="{BB962C8B-B14F-4D97-AF65-F5344CB8AC3E}">
        <p14:creationId xmlns:p14="http://schemas.microsoft.com/office/powerpoint/2010/main" val="263945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9975C-DC8D-3799-E023-4801F166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825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00B050"/>
                </a:solidFill>
              </a:rPr>
              <a:t>Importance of Directing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6F48D-2AD4-0332-2925-51BC44E6D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263649"/>
            <a:ext cx="10515600" cy="5048661"/>
          </a:xfrm>
        </p:spPr>
        <p:txBody>
          <a:bodyPr>
            <a:normAutofit/>
          </a:bodyPr>
          <a:lstStyle/>
          <a:p>
            <a:r>
              <a:rPr lang="en-IN" sz="3200" b="1" dirty="0"/>
              <a:t>Directing Initiates action</a:t>
            </a:r>
          </a:p>
          <a:p>
            <a:r>
              <a:rPr lang="en-US" sz="3200" b="1" dirty="0"/>
              <a:t>Directing leads to integrated group activity</a:t>
            </a:r>
          </a:p>
          <a:p>
            <a:r>
              <a:rPr lang="en-US" sz="3200" b="1" dirty="0"/>
              <a:t>Directing attempts to get maximum out of individuals</a:t>
            </a:r>
          </a:p>
          <a:p>
            <a:r>
              <a:rPr lang="en-US" sz="3200" b="1" dirty="0"/>
              <a:t>Directing helps to implement changes</a:t>
            </a:r>
          </a:p>
          <a:p>
            <a:r>
              <a:rPr lang="en-US" sz="3200" b="1" dirty="0"/>
              <a:t>Directing provides stability and balance in the </a:t>
            </a:r>
            <a:r>
              <a:rPr lang="en-US" sz="3200" b="1" dirty="0" err="1"/>
              <a:t>organisation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77103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5C62-164E-A907-CFAD-3A16F0C1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34"/>
            <a:ext cx="10515600" cy="686927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00B050"/>
                </a:solidFill>
              </a:rPr>
              <a:t>Directing Process</a:t>
            </a:r>
            <a:endParaRPr lang="en-IN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83D71F0-9B28-D374-843B-9F5E3CABDC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844808"/>
              </p:ext>
            </p:extLst>
          </p:nvPr>
        </p:nvGraphicFramePr>
        <p:xfrm>
          <a:off x="-98323" y="1307690"/>
          <a:ext cx="12447639" cy="512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96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/>
          <a:srcRect l="15864" t="22041" r="47405" b="8163"/>
          <a:stretch>
            <a:fillRect/>
          </a:stretch>
        </p:blipFill>
        <p:spPr bwMode="auto">
          <a:xfrm>
            <a:off x="3124200" y="1143001"/>
            <a:ext cx="58674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 l="52996" t="63147" r="33228" b="12347"/>
          <a:stretch>
            <a:fillRect/>
          </a:stretch>
        </p:blipFill>
        <p:spPr bwMode="auto">
          <a:xfrm>
            <a:off x="1676400" y="0"/>
            <a:ext cx="816150" cy="81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187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Bauhaus 93</vt:lpstr>
      <vt:lpstr>Calibri</vt:lpstr>
      <vt:lpstr>Calibri Light</vt:lpstr>
      <vt:lpstr>Office Theme</vt:lpstr>
      <vt:lpstr>DIRECTING</vt:lpstr>
      <vt:lpstr>Meaning &amp; Definitions</vt:lpstr>
      <vt:lpstr>PowerPoint Presentation</vt:lpstr>
      <vt:lpstr>Main Elements of Directing</vt:lpstr>
      <vt:lpstr>PowerPoint Presentation</vt:lpstr>
      <vt:lpstr>PowerPoint Presentation</vt:lpstr>
      <vt:lpstr>Importance of Directing</vt:lpstr>
      <vt:lpstr>Directing Process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</dc:title>
  <dc:creator>prabhatresearch@gmail.com</dc:creator>
  <cp:lastModifiedBy>prabhatresearch@gmail.com</cp:lastModifiedBy>
  <cp:revision>15</cp:revision>
  <dcterms:created xsi:type="dcterms:W3CDTF">2023-10-10T05:19:15Z</dcterms:created>
  <dcterms:modified xsi:type="dcterms:W3CDTF">2023-10-21T17:30:58Z</dcterms:modified>
</cp:coreProperties>
</file>