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43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085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570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258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6272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564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156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6039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397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534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5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228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710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367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90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735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992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E949F8-699D-4AF2-89B2-DE07ED8301BA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41E4-FA63-4630-B143-A4482982EA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585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93763"/>
            <a:ext cx="9144000" cy="1007773"/>
          </a:xfrm>
        </p:spPr>
        <p:txBody>
          <a:bodyPr/>
          <a:lstStyle/>
          <a:p>
            <a:pPr algn="ctr"/>
            <a:r>
              <a:rPr lang="en-IN" sz="6600" dirty="0" smtClean="0">
                <a:solidFill>
                  <a:srgbClr val="FF0000"/>
                </a:solidFill>
              </a:rPr>
              <a:t>Computer</a:t>
            </a:r>
            <a:endParaRPr lang="en-IN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26227"/>
            <a:ext cx="9144000" cy="32315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cap="none" dirty="0" smtClean="0"/>
              <a:t>A computer is a machine or device that performs processes, calculations and operations based on instructions provided by a program. It has the ability to accept data (input), process it, and then produce outputs.</a:t>
            </a:r>
          </a:p>
          <a:p>
            <a:pPr algn="just"/>
            <a:r>
              <a:rPr lang="en-US" cap="none" dirty="0" smtClean="0"/>
              <a:t>Computers store data for later uses in appropriate storage devices, and retrieve whenever it is necessary.</a:t>
            </a:r>
          </a:p>
          <a:p>
            <a:pPr algn="just"/>
            <a:r>
              <a:rPr lang="en-US" cap="none" dirty="0" smtClean="0"/>
              <a:t>Modern computers are electronic devices used for a variety of purposes ranging from browsing the web, writing documents, editing videos, creating applications, playing video games, etc.</a:t>
            </a:r>
          </a:p>
          <a:p>
            <a:pPr algn="just"/>
            <a:r>
              <a:rPr lang="en-US" cap="none" dirty="0" smtClean="0"/>
              <a:t>They are designed to execute applications and provide a variety of solutions by combining integrated hardware and software components.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242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909" y="1122363"/>
            <a:ext cx="9421091" cy="924646"/>
          </a:xfrm>
        </p:spPr>
        <p:txBody>
          <a:bodyPr>
            <a:normAutofit/>
          </a:bodyPr>
          <a:lstStyle/>
          <a:p>
            <a:r>
              <a:rPr lang="en-IN" sz="4400" dirty="0" smtClean="0">
                <a:solidFill>
                  <a:srgbClr val="FF0000"/>
                </a:solidFill>
              </a:rPr>
              <a:t>Basic Operations of Computer</a:t>
            </a:r>
            <a:endParaRPr lang="en-IN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482" y="2130136"/>
            <a:ext cx="9618518" cy="3127664"/>
          </a:xfrm>
        </p:spPr>
        <p:txBody>
          <a:bodyPr/>
          <a:lstStyle/>
          <a:p>
            <a:endParaRPr lang="en-IN" dirty="0" smtClean="0"/>
          </a:p>
          <a:p>
            <a:pPr marL="457200" indent="-457200" algn="l">
              <a:buAutoNum type="arabicPeriod"/>
            </a:pPr>
            <a:r>
              <a:rPr lang="en-IN" dirty="0" smtClean="0"/>
              <a:t>Inputting</a:t>
            </a:r>
          </a:p>
          <a:p>
            <a:pPr marL="457200" indent="-457200" algn="l">
              <a:buAutoNum type="arabicPeriod"/>
            </a:pPr>
            <a:r>
              <a:rPr lang="en-IN" dirty="0" smtClean="0"/>
              <a:t>Storing</a:t>
            </a:r>
          </a:p>
          <a:p>
            <a:pPr marL="457200" indent="-457200" algn="l">
              <a:buAutoNum type="arabicPeriod"/>
            </a:pPr>
            <a:r>
              <a:rPr lang="en-IN" dirty="0" smtClean="0"/>
              <a:t>Processing</a:t>
            </a:r>
          </a:p>
          <a:p>
            <a:pPr marL="457200" indent="-457200" algn="l">
              <a:buAutoNum type="arabicPeriod"/>
            </a:pPr>
            <a:r>
              <a:rPr lang="en-IN" dirty="0" smtClean="0"/>
              <a:t>Outputting</a:t>
            </a:r>
          </a:p>
          <a:p>
            <a:pPr marL="457200" indent="-457200" algn="l">
              <a:buAutoNum type="arabicPeriod"/>
            </a:pPr>
            <a:r>
              <a:rPr lang="en-IN" dirty="0" smtClean="0"/>
              <a:t>Controlling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923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873" y="1"/>
            <a:ext cx="8825658" cy="7357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73573"/>
            <a:ext cx="8825658" cy="5565227"/>
          </a:xfrm>
        </p:spPr>
        <p:txBody>
          <a:bodyPr/>
          <a:lstStyle/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Inputting</a:t>
            </a:r>
            <a:r>
              <a:rPr lang="en-US" dirty="0" smtClean="0"/>
              <a:t> – The process of entering data and instructions into the computer system.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Storing</a:t>
            </a:r>
            <a:r>
              <a:rPr lang="en-US" dirty="0" smtClean="0"/>
              <a:t> – saving data and instructions so that they are available for initial or for additional processing as and when required.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Processing</a:t>
            </a:r>
            <a:r>
              <a:rPr lang="en-US" dirty="0" smtClean="0"/>
              <a:t> – performing arithmetic or logical operations on data in order to convert them into useful information.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Outputting</a:t>
            </a:r>
            <a:r>
              <a:rPr lang="en-US" dirty="0" smtClean="0"/>
              <a:t> – the process of producing useful information or results for the user such as a printed report or visual display.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Controlling</a:t>
            </a:r>
            <a:r>
              <a:rPr lang="en-US" dirty="0" smtClean="0"/>
              <a:t> – directing the manner and sequence in which all of the above operations are performed.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514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6601"/>
          </a:xfrm>
        </p:spPr>
        <p:txBody>
          <a:bodyPr/>
          <a:lstStyle/>
          <a:p>
            <a:r>
              <a:rPr lang="en-IN" sz="6000" dirty="0" smtClean="0">
                <a:solidFill>
                  <a:srgbClr val="FF0000"/>
                </a:solidFill>
              </a:rPr>
              <a:t>Units of Computer</a:t>
            </a:r>
            <a:endParaRPr lang="en-IN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3264"/>
            <a:ext cx="9144000" cy="3044536"/>
          </a:xfrm>
        </p:spPr>
        <p:txBody>
          <a:bodyPr/>
          <a:lstStyle/>
          <a:p>
            <a:pPr algn="l"/>
            <a:r>
              <a:rPr lang="en-IN" dirty="0" smtClean="0"/>
              <a:t>Input Unit</a:t>
            </a:r>
          </a:p>
          <a:p>
            <a:pPr algn="l"/>
            <a:r>
              <a:rPr lang="en-IN" dirty="0" smtClean="0"/>
              <a:t>Output Unit</a:t>
            </a:r>
          </a:p>
          <a:p>
            <a:pPr algn="l"/>
            <a:r>
              <a:rPr lang="en-IN" dirty="0" smtClean="0"/>
              <a:t>Storage Unit</a:t>
            </a:r>
          </a:p>
          <a:p>
            <a:pPr algn="l"/>
            <a:r>
              <a:rPr lang="en-IN" dirty="0" smtClean="0"/>
              <a:t>Arithmetic Logic Unit</a:t>
            </a:r>
          </a:p>
          <a:p>
            <a:pPr algn="l"/>
            <a:r>
              <a:rPr lang="en-IN" dirty="0" smtClean="0"/>
              <a:t>Control Unit</a:t>
            </a:r>
          </a:p>
          <a:p>
            <a:pPr algn="l"/>
            <a:r>
              <a:rPr lang="en-IN" dirty="0" smtClean="0"/>
              <a:t>Central Processing Unit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306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6851"/>
          </a:xfrm>
        </p:spPr>
        <p:txBody>
          <a:bodyPr/>
          <a:lstStyle/>
          <a:p>
            <a:r>
              <a:rPr lang="en-IN" sz="6000" dirty="0" smtClean="0">
                <a:solidFill>
                  <a:srgbClr val="FF0000"/>
                </a:solidFill>
              </a:rPr>
              <a:t>What is </a:t>
            </a:r>
            <a:r>
              <a:rPr lang="en-IN" sz="6000" dirty="0" smtClean="0">
                <a:solidFill>
                  <a:srgbClr val="FF0000"/>
                </a:solidFill>
              </a:rPr>
              <a:t>System?</a:t>
            </a:r>
            <a:endParaRPr lang="en-IN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17379"/>
            <a:ext cx="9144000" cy="2840421"/>
          </a:xfrm>
        </p:spPr>
        <p:txBody>
          <a:bodyPr/>
          <a:lstStyle/>
          <a:p>
            <a:pPr algn="just"/>
            <a:r>
              <a:rPr lang="en-US" cap="none" dirty="0" smtClean="0"/>
              <a:t>A system is an arrangement of components designed to achieve a particular objective (or objectives) according to plan. The components may be either physical or conceptual or both, but they all share a unique relationship with each other and with the overall objective of the system.</a:t>
            </a:r>
            <a:endParaRPr lang="en-IN" cap="none" dirty="0"/>
          </a:p>
        </p:txBody>
      </p:sp>
    </p:spTree>
    <p:extLst>
      <p:ext uri="{BB962C8B-B14F-4D97-AF65-F5344CB8AC3E}">
        <p14:creationId xmlns:p14="http://schemas.microsoft.com/office/powerpoint/2010/main" val="1498434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285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Computer</vt:lpstr>
      <vt:lpstr>Basic Operations of Computer</vt:lpstr>
      <vt:lpstr>PowerPoint Presentation</vt:lpstr>
      <vt:lpstr>Units of Computer</vt:lpstr>
      <vt:lpstr>What is System?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</dc:title>
  <dc:creator>user</dc:creator>
  <cp:lastModifiedBy>user</cp:lastModifiedBy>
  <cp:revision>6</cp:revision>
  <dcterms:created xsi:type="dcterms:W3CDTF">2022-08-23T05:18:26Z</dcterms:created>
  <dcterms:modified xsi:type="dcterms:W3CDTF">2022-10-13T07:30:40Z</dcterms:modified>
</cp:coreProperties>
</file>