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3270430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949F8-699D-4AF2-89B2-DE07ED8301BA}" type="datetimeFigureOut">
              <a:rPr lang="en-IN" smtClean="0"/>
              <a:t>13-10-2022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1290858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1523570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0258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33462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595649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2838156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23260395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286397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1545341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423559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E949F8-699D-4AF2-89B2-DE07ED8301BA}" type="datetimeFigureOut">
              <a:rPr lang="en-IN" smtClean="0"/>
              <a:t>13-10-2022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388228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E949F8-699D-4AF2-89B2-DE07ED8301BA}" type="datetimeFigureOut">
              <a:rPr lang="en-IN" smtClean="0"/>
              <a:t>13-10-2022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252710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483679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32190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6E949F8-699D-4AF2-89B2-DE07ED8301BA}" type="datetimeFigureOut">
              <a:rPr lang="en-IN" smtClean="0"/>
              <a:t>13-10-2022</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135735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949F8-699D-4AF2-89B2-DE07ED8301BA}" type="datetimeFigureOut">
              <a:rPr lang="en-IN" smtClean="0"/>
              <a:t>13-10-2022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D8141E4-FA63-4630-B143-A4482982EA72}" type="slidenum">
              <a:rPr lang="en-IN" smtClean="0"/>
              <a:t>‹#›</a:t>
            </a:fld>
            <a:endParaRPr lang="en-IN"/>
          </a:p>
        </p:txBody>
      </p:sp>
    </p:spTree>
    <p:extLst>
      <p:ext uri="{BB962C8B-B14F-4D97-AF65-F5344CB8AC3E}">
        <p14:creationId xmlns:p14="http://schemas.microsoft.com/office/powerpoint/2010/main" val="166992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E949F8-699D-4AF2-89B2-DE07ED8301BA}" type="datetimeFigureOut">
              <a:rPr lang="en-IN" smtClean="0"/>
              <a:t>13-10-2022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D8141E4-FA63-4630-B143-A4482982EA72}" type="slidenum">
              <a:rPr lang="en-IN" smtClean="0"/>
              <a:t>‹#›</a:t>
            </a:fld>
            <a:endParaRPr lang="en-IN"/>
          </a:p>
        </p:txBody>
      </p:sp>
    </p:spTree>
    <p:extLst>
      <p:ext uri="{BB962C8B-B14F-4D97-AF65-F5344CB8AC3E}">
        <p14:creationId xmlns:p14="http://schemas.microsoft.com/office/powerpoint/2010/main" val="44558501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187"/>
            <a:ext cx="9144000" cy="1229710"/>
          </a:xfrm>
        </p:spPr>
        <p:txBody>
          <a:bodyPr/>
          <a:lstStyle/>
          <a:p>
            <a:r>
              <a:rPr lang="en-IN" sz="4800" dirty="0" smtClean="0"/>
              <a:t>Computer Generation</a:t>
            </a:r>
            <a:endParaRPr lang="en-IN" sz="4800" dirty="0"/>
          </a:p>
        </p:txBody>
      </p:sp>
      <p:sp>
        <p:nvSpPr>
          <p:cNvPr id="3" name="Subtitle 2"/>
          <p:cNvSpPr>
            <a:spLocks noGrp="1"/>
          </p:cNvSpPr>
          <p:nvPr>
            <p:ph type="subTitle" idx="1"/>
          </p:nvPr>
        </p:nvSpPr>
        <p:spPr>
          <a:xfrm>
            <a:off x="1524000" y="2175641"/>
            <a:ext cx="9144000" cy="3082159"/>
          </a:xfrm>
        </p:spPr>
        <p:txBody>
          <a:bodyPr>
            <a:normAutofit/>
          </a:bodyPr>
          <a:lstStyle/>
          <a:p>
            <a:pPr algn="just"/>
            <a:r>
              <a:rPr lang="en-IN" dirty="0" smtClean="0"/>
              <a:t> </a:t>
            </a:r>
            <a:r>
              <a:rPr lang="en-IN" cap="none" dirty="0" smtClean="0"/>
              <a:t>Generation in computer talk is a step in technology. It provides a framework for the growth of the computer industry. The term </a:t>
            </a:r>
            <a:r>
              <a:rPr lang="en-US" cap="none" dirty="0" smtClean="0"/>
              <a:t>Generation was used to distinguish between varying hardware technologies. But nowadays it has been extended to include both the hardware and the software which together make up an entire computer system.</a:t>
            </a:r>
            <a:endParaRPr lang="en-IN" cap="none" dirty="0"/>
          </a:p>
        </p:txBody>
      </p:sp>
    </p:spTree>
    <p:extLst>
      <p:ext uri="{BB962C8B-B14F-4D97-AF65-F5344CB8AC3E}">
        <p14:creationId xmlns:p14="http://schemas.microsoft.com/office/powerpoint/2010/main" val="2772423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76601"/>
          </a:xfrm>
        </p:spPr>
        <p:txBody>
          <a:bodyPr/>
          <a:lstStyle/>
          <a:p>
            <a:r>
              <a:rPr lang="en-IN" sz="4800" dirty="0" smtClean="0"/>
              <a:t>Generations of Computer</a:t>
            </a:r>
            <a:endParaRPr lang="en-IN" sz="4800" dirty="0"/>
          </a:p>
        </p:txBody>
      </p:sp>
      <p:sp>
        <p:nvSpPr>
          <p:cNvPr id="3" name="Subtitle 2"/>
          <p:cNvSpPr>
            <a:spLocks noGrp="1"/>
          </p:cNvSpPr>
          <p:nvPr>
            <p:ph type="subTitle" idx="1"/>
          </p:nvPr>
        </p:nvSpPr>
        <p:spPr>
          <a:xfrm>
            <a:off x="1524000" y="2213264"/>
            <a:ext cx="9144000" cy="3044536"/>
          </a:xfrm>
        </p:spPr>
        <p:txBody>
          <a:bodyPr/>
          <a:lstStyle/>
          <a:p>
            <a:pPr algn="l"/>
            <a:r>
              <a:rPr lang="en-IN" dirty="0" smtClean="0"/>
              <a:t>First Generation</a:t>
            </a:r>
          </a:p>
          <a:p>
            <a:pPr algn="l"/>
            <a:r>
              <a:rPr lang="en-IN" dirty="0" smtClean="0"/>
              <a:t>Second generation</a:t>
            </a:r>
          </a:p>
          <a:p>
            <a:pPr algn="l"/>
            <a:r>
              <a:rPr lang="en-IN" dirty="0" smtClean="0"/>
              <a:t>Third generation</a:t>
            </a:r>
          </a:p>
          <a:p>
            <a:pPr algn="l"/>
            <a:r>
              <a:rPr lang="en-IN" dirty="0" smtClean="0"/>
              <a:t>Fourth generation</a:t>
            </a:r>
          </a:p>
          <a:p>
            <a:pPr algn="l"/>
            <a:r>
              <a:rPr lang="en-IN" dirty="0" smtClean="0"/>
              <a:t>Fifth generation</a:t>
            </a:r>
            <a:endParaRPr lang="en-IN" dirty="0"/>
          </a:p>
        </p:txBody>
      </p:sp>
    </p:spTree>
    <p:extLst>
      <p:ext uri="{BB962C8B-B14F-4D97-AF65-F5344CB8AC3E}">
        <p14:creationId xmlns:p14="http://schemas.microsoft.com/office/powerpoint/2010/main" val="355306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927538"/>
          </a:xfrm>
        </p:spPr>
        <p:txBody>
          <a:bodyPr/>
          <a:lstStyle/>
          <a:p>
            <a:pPr algn="ctr"/>
            <a:r>
              <a:rPr lang="en-US" sz="3600" b="1" dirty="0" smtClean="0"/>
              <a:t>First Generation</a:t>
            </a:r>
            <a:endParaRPr lang="en-IN" sz="3600" b="1" dirty="0"/>
          </a:p>
        </p:txBody>
      </p:sp>
      <p:sp>
        <p:nvSpPr>
          <p:cNvPr id="3" name="Subtitle 2"/>
          <p:cNvSpPr>
            <a:spLocks noGrp="1"/>
          </p:cNvSpPr>
          <p:nvPr>
            <p:ph type="subTitle" idx="1"/>
          </p:nvPr>
        </p:nvSpPr>
        <p:spPr>
          <a:xfrm>
            <a:off x="1154955" y="2375339"/>
            <a:ext cx="8825658" cy="3263461"/>
          </a:xfrm>
        </p:spPr>
        <p:txBody>
          <a:bodyPr/>
          <a:lstStyle/>
          <a:p>
            <a:pPr fontAlgn="base"/>
            <a:r>
              <a:rPr lang="en-US" b="1" dirty="0"/>
              <a:t>Vacuum Tubes (1940-1956)</a:t>
            </a:r>
          </a:p>
          <a:p>
            <a:pPr algn="just" fontAlgn="base"/>
            <a:r>
              <a:rPr lang="en-US" cap="none" dirty="0" smtClean="0"/>
              <a:t>The technology behind the primary generation computers was a fragile glass device, which was called vacuum tubes. These computers were very heavy and really large in size. These weren’t very reliable and programming on them was a really tedious task as they used high-level programming language and used no OS. First-generation computers were used for calculation, storage, and control purpose.</a:t>
            </a:r>
          </a:p>
          <a:p>
            <a:endParaRPr lang="en-IN" dirty="0"/>
          </a:p>
        </p:txBody>
      </p:sp>
    </p:spTree>
    <p:extLst>
      <p:ext uri="{BB962C8B-B14F-4D97-AF65-F5344CB8AC3E}">
        <p14:creationId xmlns:p14="http://schemas.microsoft.com/office/powerpoint/2010/main" val="56831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927538"/>
          </a:xfrm>
        </p:spPr>
        <p:txBody>
          <a:bodyPr/>
          <a:lstStyle/>
          <a:p>
            <a:pPr algn="ctr"/>
            <a:r>
              <a:rPr lang="en-US" sz="3600" b="1" dirty="0" smtClean="0"/>
              <a:t>Second Generation</a:t>
            </a:r>
            <a:endParaRPr lang="en-IN" sz="3600" b="1" dirty="0"/>
          </a:p>
        </p:txBody>
      </p:sp>
      <p:sp>
        <p:nvSpPr>
          <p:cNvPr id="3" name="Subtitle 2"/>
          <p:cNvSpPr>
            <a:spLocks noGrp="1"/>
          </p:cNvSpPr>
          <p:nvPr>
            <p:ph type="subTitle" idx="1"/>
          </p:nvPr>
        </p:nvSpPr>
        <p:spPr>
          <a:xfrm>
            <a:off x="1154955" y="2375339"/>
            <a:ext cx="8825658" cy="3263461"/>
          </a:xfrm>
        </p:spPr>
        <p:txBody>
          <a:bodyPr/>
          <a:lstStyle/>
          <a:p>
            <a:pPr fontAlgn="base"/>
            <a:r>
              <a:rPr lang="en-US" b="1" dirty="0"/>
              <a:t>Transistors (1956-1963)</a:t>
            </a:r>
          </a:p>
          <a:p>
            <a:pPr fontAlgn="base"/>
            <a:r>
              <a:rPr lang="en-US" cap="none" dirty="0" smtClean="0"/>
              <a:t>Second-generation computers used the technology of transistors rather than bulky vacuum tubes. Another feature was the core storage. A transistor may be a device composed of semiconductor material that amplifies a sign or opens or closes a circuit.</a:t>
            </a:r>
          </a:p>
          <a:p>
            <a:endParaRPr lang="en-IN" dirty="0"/>
          </a:p>
        </p:txBody>
      </p:sp>
    </p:spTree>
    <p:extLst>
      <p:ext uri="{BB962C8B-B14F-4D97-AF65-F5344CB8AC3E}">
        <p14:creationId xmlns:p14="http://schemas.microsoft.com/office/powerpoint/2010/main" val="217221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927538"/>
          </a:xfrm>
        </p:spPr>
        <p:txBody>
          <a:bodyPr/>
          <a:lstStyle/>
          <a:p>
            <a:pPr algn="ctr"/>
            <a:r>
              <a:rPr lang="en-US" sz="3600" b="1" dirty="0" smtClean="0"/>
              <a:t>Third Generation</a:t>
            </a:r>
            <a:endParaRPr lang="en-IN" sz="3600" b="1" dirty="0"/>
          </a:p>
        </p:txBody>
      </p:sp>
      <p:sp>
        <p:nvSpPr>
          <p:cNvPr id="3" name="Subtitle 2"/>
          <p:cNvSpPr>
            <a:spLocks noGrp="1"/>
          </p:cNvSpPr>
          <p:nvPr>
            <p:ph type="subTitle" idx="1"/>
          </p:nvPr>
        </p:nvSpPr>
        <p:spPr>
          <a:xfrm>
            <a:off x="1154955" y="2375339"/>
            <a:ext cx="8825658" cy="3263461"/>
          </a:xfrm>
        </p:spPr>
        <p:txBody>
          <a:bodyPr/>
          <a:lstStyle/>
          <a:p>
            <a:pPr fontAlgn="base"/>
            <a:r>
              <a:rPr lang="en-US" b="1" dirty="0"/>
              <a:t>Integrated Circuits. (1964-1971)</a:t>
            </a:r>
          </a:p>
          <a:p>
            <a:pPr fontAlgn="base"/>
            <a:r>
              <a:rPr lang="en-US" cap="none" dirty="0" smtClean="0"/>
              <a:t>During the third generation, technology envisaged a shift from huge transistors to integrated circuits, also referred to as IC. Here a variety of transistors were placed on silicon chips, called semiconductors. The most feature of this era’s computer was the speed and reliability. IC was made from silicon and also called silicon chips.</a:t>
            </a:r>
          </a:p>
          <a:p>
            <a:endParaRPr lang="en-IN" dirty="0"/>
          </a:p>
        </p:txBody>
      </p:sp>
    </p:spTree>
    <p:extLst>
      <p:ext uri="{BB962C8B-B14F-4D97-AF65-F5344CB8AC3E}">
        <p14:creationId xmlns:p14="http://schemas.microsoft.com/office/powerpoint/2010/main" val="999636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927538"/>
          </a:xfrm>
        </p:spPr>
        <p:txBody>
          <a:bodyPr/>
          <a:lstStyle/>
          <a:p>
            <a:pPr algn="ctr"/>
            <a:r>
              <a:rPr lang="en-US" sz="3600" b="1" dirty="0" smtClean="0"/>
              <a:t>Fourth Generation</a:t>
            </a:r>
            <a:endParaRPr lang="en-IN" sz="3600" b="1" dirty="0"/>
          </a:p>
        </p:txBody>
      </p:sp>
      <p:sp>
        <p:nvSpPr>
          <p:cNvPr id="3" name="Subtitle 2"/>
          <p:cNvSpPr>
            <a:spLocks noGrp="1"/>
          </p:cNvSpPr>
          <p:nvPr>
            <p:ph type="subTitle" idx="1"/>
          </p:nvPr>
        </p:nvSpPr>
        <p:spPr>
          <a:xfrm>
            <a:off x="1154955" y="2375339"/>
            <a:ext cx="8825658" cy="3263461"/>
          </a:xfrm>
        </p:spPr>
        <p:txBody>
          <a:bodyPr/>
          <a:lstStyle/>
          <a:p>
            <a:pPr fontAlgn="base"/>
            <a:r>
              <a:rPr lang="en-US" b="1" dirty="0"/>
              <a:t> Micro-processors (1971-Present)</a:t>
            </a:r>
          </a:p>
          <a:p>
            <a:pPr fontAlgn="base"/>
            <a:r>
              <a:rPr lang="en-US" cap="none" dirty="0" smtClean="0"/>
              <a:t>In 1971 first microprocessors were used, the large scale of integration LSI circuits built on one chip called microprocessors. The most advantage of this technology is that one microprocessor can contain all the circuits required to perform arithmetic, logic, and control functions on one chip.</a:t>
            </a:r>
          </a:p>
          <a:p>
            <a:endParaRPr lang="en-IN" dirty="0"/>
          </a:p>
        </p:txBody>
      </p:sp>
    </p:spTree>
    <p:extLst>
      <p:ext uri="{BB962C8B-B14F-4D97-AF65-F5344CB8AC3E}">
        <p14:creationId xmlns:p14="http://schemas.microsoft.com/office/powerpoint/2010/main" val="403428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1"/>
            <a:ext cx="8825658" cy="927538"/>
          </a:xfrm>
        </p:spPr>
        <p:txBody>
          <a:bodyPr/>
          <a:lstStyle/>
          <a:p>
            <a:pPr algn="ctr"/>
            <a:r>
              <a:rPr lang="en-US" sz="3600" b="1" dirty="0" smtClean="0"/>
              <a:t>Fifth Generation</a:t>
            </a:r>
            <a:endParaRPr lang="en-IN" sz="3600" b="1" dirty="0"/>
          </a:p>
        </p:txBody>
      </p:sp>
      <p:sp>
        <p:nvSpPr>
          <p:cNvPr id="3" name="Subtitle 2"/>
          <p:cNvSpPr>
            <a:spLocks noGrp="1"/>
          </p:cNvSpPr>
          <p:nvPr>
            <p:ph type="subTitle" idx="1"/>
          </p:nvPr>
        </p:nvSpPr>
        <p:spPr>
          <a:xfrm>
            <a:off x="1154955" y="2375339"/>
            <a:ext cx="8825658" cy="3263461"/>
          </a:xfrm>
        </p:spPr>
        <p:txBody>
          <a:bodyPr>
            <a:normAutofit lnSpcReduction="10000"/>
          </a:bodyPr>
          <a:lstStyle/>
          <a:p>
            <a:pPr fontAlgn="base"/>
            <a:r>
              <a:rPr lang="en-US" b="1" cap="none" dirty="0" smtClean="0"/>
              <a:t> </a:t>
            </a:r>
            <a:r>
              <a:rPr lang="en-US" cap="none" dirty="0" smtClean="0"/>
              <a:t>The technology behind the fifth generation of computers is </a:t>
            </a:r>
            <a:r>
              <a:rPr lang="en-US" cap="none" dirty="0" smtClean="0">
                <a:solidFill>
                  <a:srgbClr val="FF0000"/>
                </a:solidFill>
              </a:rPr>
              <a:t>AI</a:t>
            </a:r>
            <a:r>
              <a:rPr lang="en-US" cap="none" dirty="0" smtClean="0"/>
              <a:t>. It allows computers to behave like humans. It is often seen in programs like voice recognition, area of medicines, and entertainment. Within the field of games playing also it’s shown remarkable performance where computers are capable of beating human competitors.</a:t>
            </a:r>
          </a:p>
          <a:p>
            <a:pPr fontAlgn="base"/>
            <a:r>
              <a:rPr lang="en-US" cap="none" dirty="0" smtClean="0"/>
              <a:t>The speed is highest, size is that the smallest and area of use has remarkably increased within the fifth generation computers. Though not a hundred percent AI has been achieved to date but keeping in sight the present developments, it is often said that this dream also will become a reality very soon</a:t>
            </a:r>
            <a:r>
              <a:rPr lang="en-US" dirty="0" smtClean="0"/>
              <a:t>.</a:t>
            </a:r>
            <a:endParaRPr lang="en-US" dirty="0"/>
          </a:p>
          <a:p>
            <a:endParaRPr lang="en-IN" dirty="0"/>
          </a:p>
        </p:txBody>
      </p:sp>
    </p:spTree>
    <p:extLst>
      <p:ext uri="{BB962C8B-B14F-4D97-AF65-F5344CB8AC3E}">
        <p14:creationId xmlns:p14="http://schemas.microsoft.com/office/powerpoint/2010/main" val="9346922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TotalTime>
  <Words>266</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Computer Generation</vt:lpstr>
      <vt:lpstr>Generations of Computer</vt:lpstr>
      <vt:lpstr>First Generation</vt:lpstr>
      <vt:lpstr>Second Generation</vt:lpstr>
      <vt:lpstr>Third Generation</vt:lpstr>
      <vt:lpstr>Fourth Generation</vt:lpstr>
      <vt:lpstr>Fifth Generation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dc:title>
  <dc:creator>user</dc:creator>
  <cp:lastModifiedBy>user</cp:lastModifiedBy>
  <cp:revision>6</cp:revision>
  <dcterms:created xsi:type="dcterms:W3CDTF">2022-08-23T05:18:26Z</dcterms:created>
  <dcterms:modified xsi:type="dcterms:W3CDTF">2022-10-13T07:24:00Z</dcterms:modified>
</cp:coreProperties>
</file>