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26847-CD9B-4609-82AF-07B82408D94A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3CA15AA-04E4-4EC5-9C7B-592864FD01A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0685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26847-CD9B-4609-82AF-07B82408D94A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15AA-04E4-4EC5-9C7B-592864FD01A8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30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26847-CD9B-4609-82AF-07B82408D94A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15AA-04E4-4EC5-9C7B-592864FD01A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492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26847-CD9B-4609-82AF-07B82408D94A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15AA-04E4-4EC5-9C7B-592864FD01A8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2086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26847-CD9B-4609-82AF-07B82408D94A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15AA-04E4-4EC5-9C7B-592864FD01A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4219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26847-CD9B-4609-82AF-07B82408D94A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15AA-04E4-4EC5-9C7B-592864FD01A8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26847-CD9B-4609-82AF-07B82408D94A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15AA-04E4-4EC5-9C7B-592864FD01A8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0501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26847-CD9B-4609-82AF-07B82408D94A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15AA-04E4-4EC5-9C7B-592864FD01A8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9037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26847-CD9B-4609-82AF-07B82408D94A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15AA-04E4-4EC5-9C7B-592864FD0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56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26847-CD9B-4609-82AF-07B82408D94A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15AA-04E4-4EC5-9C7B-592864FD01A8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6260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2B26847-CD9B-4609-82AF-07B82408D94A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15AA-04E4-4EC5-9C7B-592864FD01A8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073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26847-CD9B-4609-82AF-07B82408D94A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3CA15AA-04E4-4EC5-9C7B-592864FD01A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1298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A363B-A83C-425E-912D-F9EDAF3CF9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/>
          <a:lstStyle/>
          <a:p>
            <a:r>
              <a:rPr lang="en-US" sz="8000" b="1" dirty="0"/>
              <a:t>Sociometry</a:t>
            </a:r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FC6C02-F689-4E4D-8635-D35B0482D5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600" dirty="0"/>
              <a:t>By </a:t>
            </a:r>
          </a:p>
          <a:p>
            <a:r>
              <a:rPr lang="en-US" sz="3600" dirty="0"/>
              <a:t>Dr. Prashant</a:t>
            </a:r>
          </a:p>
        </p:txBody>
      </p:sp>
    </p:spTree>
    <p:extLst>
      <p:ext uri="{BB962C8B-B14F-4D97-AF65-F5344CB8AC3E}">
        <p14:creationId xmlns:p14="http://schemas.microsoft.com/office/powerpoint/2010/main" val="3393913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0CE20-5B3A-43B6-B716-F92797916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AE90E-0442-45DE-B80D-B912F5E2D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 The term sociometry relates to its Latin etymology, socius meaning companion, and </a:t>
            </a:r>
            <a:r>
              <a:rPr lang="en-US" dirty="0" err="1"/>
              <a:t>metrum</a:t>
            </a:r>
            <a:r>
              <a:rPr lang="en-US" dirty="0"/>
              <a:t> meaning measure.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sociometry is a way of measuring the degree of relatedness among people. </a:t>
            </a:r>
          </a:p>
        </p:txBody>
      </p:sp>
    </p:spTree>
    <p:extLst>
      <p:ext uri="{BB962C8B-B14F-4D97-AF65-F5344CB8AC3E}">
        <p14:creationId xmlns:p14="http://schemas.microsoft.com/office/powerpoint/2010/main" val="533797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64C5E-DAC0-41E5-9DAC-6F29A7DB9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ED9D5-4AC5-4C13-AC70-F54E5DE4E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Jacob Levy Moreno coined the term sociometry and conducted the first long-range sociometric study from 1932-38 at the New York State Training School for Girls in Hudson, New York.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Jacob Moreno defined sociometry as “the inquiry into the evolution and </a:t>
            </a:r>
            <a:r>
              <a:rPr lang="en-US" dirty="0" err="1"/>
              <a:t>organizationof</a:t>
            </a:r>
            <a:r>
              <a:rPr lang="en-US" dirty="0"/>
              <a:t> groups and the position of individuals within them.” </a:t>
            </a:r>
          </a:p>
        </p:txBody>
      </p:sp>
    </p:spTree>
    <p:extLst>
      <p:ext uri="{BB962C8B-B14F-4D97-AF65-F5344CB8AC3E}">
        <p14:creationId xmlns:p14="http://schemas.microsoft.com/office/powerpoint/2010/main" val="3587643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F7006-0375-4399-8DC7-E506EBC05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1DD59-4995-4C8B-82E6-A0A9E1B80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pPr algn="just"/>
            <a:r>
              <a:rPr lang="en-US" dirty="0"/>
              <a:t>A useful working definition of sociometry is that it is a methodology for tracking the energy vectors of interpersonal relationships in a group. It shows the patterns of how individuals associate with each other when acting as a group toward a specified end or goal (Criswell in Moreno, 1960, p. 140). </a:t>
            </a:r>
          </a:p>
        </p:txBody>
      </p:sp>
    </p:spTree>
    <p:extLst>
      <p:ext uri="{BB962C8B-B14F-4D97-AF65-F5344CB8AC3E}">
        <p14:creationId xmlns:p14="http://schemas.microsoft.com/office/powerpoint/2010/main" val="1351185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48070-71E1-44D8-A06E-99F485048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Branches of sociometry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0805F-DC64-48D3-8171-D8CD9C8F3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9305"/>
            <a:ext cx="10515600" cy="3827658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514350" indent="-514350">
              <a:buAutoNum type="arabicPeriod"/>
            </a:pPr>
            <a:r>
              <a:rPr lang="en-US" b="1" dirty="0"/>
              <a:t>Research sociometry - </a:t>
            </a:r>
            <a:r>
              <a:rPr lang="en-US" dirty="0"/>
              <a:t>Research sociometry is concerned with relational patterns in small (individual and small group) and larger populations. </a:t>
            </a:r>
            <a:endParaRPr lang="en-US" b="1" dirty="0"/>
          </a:p>
          <a:p>
            <a:pPr marL="514350" indent="-514350">
              <a:buAutoNum type="arabicPeriod"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2.  Applied sociometry - </a:t>
            </a:r>
            <a:r>
              <a:rPr lang="en-US" dirty="0"/>
              <a:t>Applied sociometrists utilize a range of methods to assist people and groups review, expand and develop their existing psycho-social networks of relationships. </a:t>
            </a:r>
          </a:p>
        </p:txBody>
      </p:sp>
    </p:spTree>
    <p:extLst>
      <p:ext uri="{BB962C8B-B14F-4D97-AF65-F5344CB8AC3E}">
        <p14:creationId xmlns:p14="http://schemas.microsoft.com/office/powerpoint/2010/main" val="565581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581FF-9DB6-4996-96BE-1CBBE3264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DA4AB-AA2F-42D0-B48D-BDE723B46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6600" b="1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91175224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11</TotalTime>
  <Words>206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Sociometry </vt:lpstr>
      <vt:lpstr>Definition </vt:lpstr>
      <vt:lpstr>PowerPoint Presentation</vt:lpstr>
      <vt:lpstr>PowerPoint Presentation</vt:lpstr>
      <vt:lpstr>Branches of sociometry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Sociometry </dc:title>
  <dc:creator>Prashant</dc:creator>
  <cp:lastModifiedBy>Prashant</cp:lastModifiedBy>
  <cp:revision>2</cp:revision>
  <dcterms:created xsi:type="dcterms:W3CDTF">2022-10-10T03:49:03Z</dcterms:created>
  <dcterms:modified xsi:type="dcterms:W3CDTF">2022-10-10T04:00:48Z</dcterms:modified>
</cp:coreProperties>
</file>