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EC2A2-8FB3-4519-9077-A4BD2E3F9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238DD-6A32-4865-8DC8-704B8E1D8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AFAEA-E796-47DD-A1BA-B1307538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1CFA0-5175-47F6-B885-0F1A0E2A3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3FFAE-CC1C-41F0-BEBD-D5CE48F3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3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0898-B866-434B-97E9-E25F53B1A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60D32-57B0-4FA7-8F10-4256475D4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27344-3B98-484D-BC75-DFA4874A0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7745C-7AED-471F-8A3D-792869338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ED54F-484F-4AC4-83F7-D7C7F6BC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3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80FE77-8F09-4FB8-8825-4EF1C4B22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23682-9D22-432B-983F-999125CD7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8099A-B78B-4D8F-9E5E-99DF3B5E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5D74A-944D-4186-8133-1582E427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493D1-D8D9-42BA-A839-71691906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5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BBC88-D2F0-40FA-85F9-5E9BD8E3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2246A-834E-416B-BA50-D803232D0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80271-3D1C-438F-BD35-32C8F8EB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FF208-7BD6-4DC9-A501-2C03EF97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D92F6-E063-400E-B427-75DF96B1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2894-6B78-446E-BBFC-75AEABF5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E65B1-6C0E-4B70-9526-B8C40D138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770B3-6C03-4BF0-BA96-0BC19FA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E679C-FAFB-4C41-A2D1-7CC655BF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E1B2B-673A-4B57-B783-CB55E5947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2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41952-1A7B-40D3-A662-E9EFA32E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61210-3376-4DDC-A29A-0C99BD77E6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51B43-2369-4663-ACD0-6B7F39925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51EB8-18B5-4CB7-8D3D-D28D73E2C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A4D22-45A7-4698-A393-28CE28DC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C4FD0-DB85-4870-8A25-7F5C89D4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1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89A62-0193-4BF0-9157-D6DCAB02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EF227-6BEE-4031-AE59-006AB6DE5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BCD5E-9B1A-48F1-89B9-99B295B26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266BA3-D3D6-4888-B736-6A35F0EB1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7F5E2F-3861-43E0-B549-1A4EA4C4D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67A9F-7067-4DDB-979F-A2008D64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7FD6F3-E5A0-41AC-9E91-70818E0D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53ABD8-7386-418F-B9B8-5138EA6F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8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0B6D-70D0-434F-8468-88C3CBAF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5E52C-96CD-4C59-93DB-8B34D92E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DEFF8-7362-4243-A76E-B81921EB4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92A73-7FA5-43C1-B151-FC3F8906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72E2E9-CACF-4343-BBD9-2EDD7ECD2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FF827-3BA5-4374-92A0-6CA9578F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36B64-CB23-4F85-943D-EDAAB51C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9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162E-727C-46F7-83E8-3388B9CD6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A599B-F3D8-4326-804C-E2E6582CB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5BF66-CD86-4976-B208-D9C650A1F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011F5-73EC-4B0D-A1A6-63DCE83F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53400-4A07-4414-A14B-6C31D087A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FB8FC-4078-40B9-AF32-901F419E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2070-60A5-41D3-B7B4-F99C2177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2468E8-9939-4205-994B-D156F96A9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AD364-4215-4D91-91B3-6494C6F39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7D1C1-26CC-4A56-8017-4562CD50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A3066-21DC-4EB4-A828-4A26E5B82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3CEC6-9B6B-4BE2-B504-582CCC5F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0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25303C-47A6-45B2-A766-56E951D0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4CE23-2B76-44C2-8CE5-261E2BDA0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A371C-5C3A-4B38-86E4-B8C870176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5A0F-803D-4D45-A366-2030D9518641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0A237-5399-4FD5-A426-8E6225542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1BD36-7D19-4DB5-A8EF-3047F4C66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21D23-D9F5-4F45-BB6E-C84DF95E9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5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0A2C0-26AD-4EB2-A22F-4AA3ED3A4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and Principles of Communication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74D127-D700-4374-B5EB-93DB98C32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Dr. </a:t>
            </a:r>
            <a:r>
              <a:rPr lang="en-US" dirty="0" err="1"/>
              <a:t>prashant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1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A752C-0560-4B44-BAA5-EB1C9854D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500062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Process of 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A59FD-4DBD-43F1-8F32-B8065AA75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Sender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Message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Encoding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Media </a:t>
            </a:r>
          </a:p>
        </p:txBody>
      </p:sp>
    </p:spTree>
    <p:extLst>
      <p:ext uri="{BB962C8B-B14F-4D97-AF65-F5344CB8AC3E}">
        <p14:creationId xmlns:p14="http://schemas.microsoft.com/office/powerpoint/2010/main" val="206031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A08D3-75AB-469C-A70C-B7A17887D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Process of Communication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DC78-00EF-45BE-8DE6-1D9133870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Decoding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Receiver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7. Feedback  </a:t>
            </a:r>
          </a:p>
        </p:txBody>
      </p:sp>
    </p:spTree>
    <p:extLst>
      <p:ext uri="{BB962C8B-B14F-4D97-AF65-F5344CB8AC3E}">
        <p14:creationId xmlns:p14="http://schemas.microsoft.com/office/powerpoint/2010/main" val="71091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70D6-4822-4073-A84F-73E9D89B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Principles of 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3F37B-DBC8-4D5B-9B10-623EC21C1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1. Clear</a:t>
            </a:r>
          </a:p>
          <a:p>
            <a:pPr marL="514350" indent="-514350">
              <a:buAutoNum type="arabicPeriod"/>
            </a:pPr>
            <a:endParaRPr lang="en-US" dirty="0"/>
          </a:p>
          <a:p>
            <a:r>
              <a:rPr lang="en-US" dirty="0"/>
              <a:t> 2. Concise. </a:t>
            </a:r>
          </a:p>
          <a:p>
            <a:endParaRPr lang="en-US" dirty="0"/>
          </a:p>
          <a:p>
            <a:r>
              <a:rPr lang="en-US" dirty="0"/>
              <a:t>3. Concrete.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4. Correct.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58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0A15-5208-4576-A149-3E75FB00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Principles of Communication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2558F-47D1-484F-B8E1-D63558D7D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5. Coherent.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6. Complete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7. Courteous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7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5260-48ED-405D-9B9E-68D646FA6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1441"/>
          </a:xfrm>
        </p:spPr>
        <p:txBody>
          <a:bodyPr/>
          <a:lstStyle/>
          <a:p>
            <a:pPr algn="ctr"/>
            <a:r>
              <a:rPr lang="en-US" b="1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41787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Process and Principles of Communication </vt:lpstr>
      <vt:lpstr>Process of Communication </vt:lpstr>
      <vt:lpstr>Process of Communication </vt:lpstr>
      <vt:lpstr>Principles of Communication </vt:lpstr>
      <vt:lpstr>Principles of Communication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and Principles of Communication </dc:title>
  <dc:creator>Prashant</dc:creator>
  <cp:lastModifiedBy>Prashant</cp:lastModifiedBy>
  <cp:revision>1</cp:revision>
  <dcterms:created xsi:type="dcterms:W3CDTF">2022-10-08T09:03:23Z</dcterms:created>
  <dcterms:modified xsi:type="dcterms:W3CDTF">2022-10-08T09:12:20Z</dcterms:modified>
</cp:coreProperties>
</file>