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8" r:id="rId4"/>
    <p:sldId id="259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F17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49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A639-E5D4-4F98-A133-519FD600471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50B7-9A72-4070-B23C-1D68BDE50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897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A639-E5D4-4F98-A133-519FD600471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50B7-9A72-4070-B23C-1D68BDE50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866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A639-E5D4-4F98-A133-519FD600471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50B7-9A72-4070-B23C-1D68BDE50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080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A639-E5D4-4F98-A133-519FD600471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50B7-9A72-4070-B23C-1D68BDE50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38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A639-E5D4-4F98-A133-519FD600471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50B7-9A72-4070-B23C-1D68BDE50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547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A639-E5D4-4F98-A133-519FD600471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50B7-9A72-4070-B23C-1D68BDE50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6392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A639-E5D4-4F98-A133-519FD600471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50B7-9A72-4070-B23C-1D68BDE50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128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A639-E5D4-4F98-A133-519FD600471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50B7-9A72-4070-B23C-1D68BDE50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977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A639-E5D4-4F98-A133-519FD600471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50B7-9A72-4070-B23C-1D68BDE50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13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A639-E5D4-4F98-A133-519FD600471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50B7-9A72-4070-B23C-1D68BDE50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58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8A639-E5D4-4F98-A133-519FD600471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A250B7-9A72-4070-B23C-1D68BDE50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342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D8A639-E5D4-4F98-A133-519FD600471D}" type="datetimeFigureOut">
              <a:rPr lang="en-US" smtClean="0"/>
              <a:t>10/12/2022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A250B7-9A72-4070-B23C-1D68BDE50E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8261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1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09686" y="-33251"/>
            <a:ext cx="10867913" cy="6247242"/>
          </a:xfr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TELEVISION ANCHORING : CHALLENGING AND FUTURE</a:t>
            </a:r>
            <a:r>
              <a:rPr lang="en-US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u="sng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By- </a:t>
            </a:r>
            <a:b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Dr. Rashmi Gautam </a:t>
            </a:r>
            <a:b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Assistant Professor</a:t>
            </a:r>
            <a:b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Journalism and Mass Communication</a:t>
            </a:r>
            <a:b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Chhatrapati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Shahu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Ji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Maharaj</a:t>
            </a:r>
            <a:r>
              <a:rPr lang="en-US" sz="24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University, Kanpur</a:t>
            </a:r>
            <a:endParaRPr lang="en-US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9261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1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67006"/>
            <a:ext cx="9052560" cy="152463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ANCHORING : AN ART AND PASSION</a:t>
            </a:r>
            <a:endParaRPr lang="en-US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20240" y="1691641"/>
            <a:ext cx="9174480" cy="5166360"/>
          </a:xfrm>
        </p:spPr>
        <p:txBody>
          <a:bodyPr>
            <a:normAutofit/>
          </a:bodyPr>
          <a:lstStyle/>
          <a:p>
            <a:endParaRPr lang="en-U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of TV Anchoring</a:t>
            </a:r>
          </a:p>
          <a:p>
            <a:pPr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Kinds of TV Anchoring</a:t>
            </a:r>
          </a:p>
          <a:p>
            <a:pPr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 Anchoring</a:t>
            </a:r>
          </a:p>
          <a:p>
            <a:pPr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of TV Anchor</a:t>
            </a:r>
          </a:p>
          <a:p>
            <a:pPr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trends in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 Anchoring</a:t>
            </a: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154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1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67006"/>
            <a:ext cx="9052560" cy="152463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IS ANCHORING</a:t>
            </a:r>
            <a:endParaRPr lang="en-US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69720" y="1691640"/>
            <a:ext cx="9052560" cy="4899307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en-US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INTRODUCTION OF TV ANCHORING</a:t>
            </a:r>
            <a:endParaRPr lang="en-US" b="1" u="sng" dirty="0" smtClean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Anchoring is an art of news presentation . Anchoring is exit the power of attract to audiences. The anchoring is </a:t>
            </a: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field of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glamorous, money and name-fame.</a:t>
            </a:r>
          </a:p>
          <a:p>
            <a:pPr algn="just"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 anchor is an important narrator who engaged the TV audience. Anchor is mediator of television programmes and audience.</a:t>
            </a:r>
          </a:p>
          <a:p>
            <a:pPr algn="just">
              <a:buClr>
                <a:srgbClr val="00B050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436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1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56360" y="0"/>
            <a:ext cx="8519160" cy="1280794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KINDS OF TV ANCHORING</a:t>
            </a:r>
            <a:endParaRPr lang="en-US" sz="28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011680" y="1447801"/>
            <a:ext cx="9083040" cy="5181599"/>
          </a:xfrm>
        </p:spPr>
        <p:txBody>
          <a:bodyPr>
            <a:normAutofit/>
          </a:bodyPr>
          <a:lstStyle/>
          <a:p>
            <a:pPr marL="854075" indent="-457200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News anchor</a:t>
            </a:r>
          </a:p>
          <a:p>
            <a:pPr marL="854075" indent="-457200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Business anchor</a:t>
            </a:r>
          </a:p>
          <a:p>
            <a:pPr marL="854075" indent="-457200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Current affaires anchor</a:t>
            </a:r>
          </a:p>
          <a:p>
            <a:pPr marL="854075" indent="-457200"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Entertainment anchor</a:t>
            </a:r>
          </a:p>
          <a:p>
            <a:pPr marL="1265238" indent="-519113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Game Show anchor</a:t>
            </a:r>
          </a:p>
          <a:p>
            <a:pPr marL="1265238" indent="-519113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Video Jockey anchor</a:t>
            </a:r>
          </a:p>
          <a:p>
            <a:pPr marL="1265238" indent="-519113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Chat show anchor</a:t>
            </a:r>
          </a:p>
          <a:p>
            <a:pPr marL="1265238" indent="-519113">
              <a:buClr>
                <a:srgbClr val="C00000"/>
              </a:buClr>
              <a:buFont typeface="Wingdings" panose="05000000000000000000" pitchFamily="2" charset="2"/>
              <a:buChar char="v"/>
            </a:pPr>
            <a:r>
              <a:rPr lang="en-US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Techno show anchor </a:t>
            </a:r>
          </a:p>
          <a:p>
            <a:pPr marL="396875" indent="0">
              <a:buNone/>
            </a:pPr>
            <a:endParaRPr lang="en-US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269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1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67006"/>
            <a:ext cx="9052560" cy="152463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ANCHORING</a:t>
            </a:r>
            <a:endParaRPr lang="en-US" sz="2400" b="1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20240" y="1691641"/>
            <a:ext cx="9174480" cy="51663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 Anchor is the News coordinator</a:t>
            </a:r>
          </a:p>
          <a:p>
            <a:pPr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 Anchor is Icon of the Bulletins</a:t>
            </a:r>
          </a:p>
          <a:p>
            <a:pPr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Anchor is program manger</a:t>
            </a:r>
          </a:p>
          <a:p>
            <a:pPr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Anchor is as mediator </a:t>
            </a:r>
          </a:p>
          <a:p>
            <a:pPr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Anchor is image maker of news </a:t>
            </a:r>
          </a:p>
          <a:p>
            <a:pPr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TV 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Anchoring is an multi tasking job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575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1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67006"/>
            <a:ext cx="9052560" cy="152463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Clr>
                <a:srgbClr val="00B050"/>
              </a:buClr>
            </a:pPr>
            <a:r>
              <a:rPr lang="en-US" sz="2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CHARACTERISTICS OF TV ANCHOR</a:t>
            </a:r>
            <a:endParaRPr lang="en-US" sz="2800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20240" y="1691641"/>
            <a:ext cx="9174480" cy="51663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Dynamic personality</a:t>
            </a:r>
          </a:p>
          <a:p>
            <a:pPr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Humbleness</a:t>
            </a:r>
          </a:p>
          <a:p>
            <a:pPr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Pleasant Attitude </a:t>
            </a:r>
          </a:p>
          <a:p>
            <a:pPr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Photogenic Face</a:t>
            </a:r>
          </a:p>
          <a:p>
            <a:pPr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Camera Friendly </a:t>
            </a:r>
          </a:p>
          <a:p>
            <a:pPr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Ø"/>
            </a:pP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782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1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67006"/>
            <a:ext cx="9052560" cy="1524634"/>
          </a:xfrm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  <a:buClr>
                <a:srgbClr val="00B050"/>
              </a:buClr>
            </a:pPr>
            <a:r>
              <a:rPr lang="en-US" sz="2800" b="1" u="sng" dirty="0" smtClean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NEW TRENDS IN TV ANCHORING</a:t>
            </a:r>
            <a:endParaRPr lang="en-US" sz="2800" b="1" u="sng" dirty="0">
              <a:solidFill>
                <a:srgbClr val="00B05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920240" y="1691641"/>
            <a:ext cx="9174480" cy="516636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Presentation</a:t>
            </a:r>
          </a:p>
          <a:p>
            <a:pPr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Style</a:t>
            </a:r>
          </a:p>
          <a:p>
            <a:pPr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Language</a:t>
            </a:r>
          </a:p>
          <a:p>
            <a:pPr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Debate based</a:t>
            </a:r>
          </a:p>
          <a:p>
            <a:pPr>
              <a:lnSpc>
                <a:spcPct val="150000"/>
              </a:lnSpc>
              <a:buClr>
                <a:srgbClr val="00B050"/>
              </a:buClr>
              <a:buFont typeface="Wingdings" panose="05000000000000000000" pitchFamily="2" charset="2"/>
              <a:buChar char="Ø"/>
            </a:pP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Visualization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7056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0"/>
                <a:lumOff val="100000"/>
              </a:schemeClr>
            </a:gs>
            <a:gs pos="15000">
              <a:schemeClr val="accent4">
                <a:lumMod val="0"/>
                <a:lumOff val="100000"/>
              </a:schemeClr>
            </a:gs>
            <a:gs pos="100000">
              <a:schemeClr val="accent4">
                <a:lumMod val="100000"/>
              </a:schemeClr>
            </a:gs>
          </a:gsLst>
          <a:path path="rect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79206" y="121920"/>
            <a:ext cx="10867913" cy="5303520"/>
          </a:xfrm>
          <a:gradFill flip="none" rotWithShape="1">
            <a:gsLst>
              <a:gs pos="0">
                <a:schemeClr val="accent4">
                  <a:lumMod val="0"/>
                  <a:lumOff val="100000"/>
                </a:schemeClr>
              </a:gs>
              <a:gs pos="35000">
                <a:schemeClr val="accent4">
                  <a:lumMod val="0"/>
                  <a:lumOff val="100000"/>
                </a:schemeClr>
              </a:gs>
              <a:gs pos="100000">
                <a:schemeClr val="accent4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</p:spPr>
        <p:txBody>
          <a:bodyPr>
            <a:norm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sz="2800" b="1" u="sng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49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 you</a:t>
            </a:r>
            <a:endParaRPr lang="en-US" sz="49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1848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1634</TotalTime>
  <Words>180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Wingdings</vt:lpstr>
      <vt:lpstr>Office Theme</vt:lpstr>
      <vt:lpstr>TELEVISION ANCHORING : CHALLENGING AND FUTURE   By-   Dr. Rashmi Gautam   Assistant Professor                      Journalism and Mass Communication                 Chhatrapati Shahu Ji Maharaj University, Kanpur</vt:lpstr>
      <vt:lpstr>ANCHORING : AN ART AND PASSION</vt:lpstr>
      <vt:lpstr>WHAT IS ANCHORING</vt:lpstr>
      <vt:lpstr>KINDS OF TV ANCHORING</vt:lpstr>
      <vt:lpstr>IMPORTANCE OF ANCHORING</vt:lpstr>
      <vt:lpstr>CHARACTERISTICS OF TV ANCHOR</vt:lpstr>
      <vt:lpstr>NEW TRENDS IN TV ANCHORING</vt:lpstr>
      <vt:lpstr> Thank you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TV JOURNALISM</dc:title>
  <dc:creator>Dr Rashmi Gautom</dc:creator>
  <cp:lastModifiedBy>Microsoft account</cp:lastModifiedBy>
  <cp:revision>34</cp:revision>
  <dcterms:created xsi:type="dcterms:W3CDTF">2020-08-02T09:53:13Z</dcterms:created>
  <dcterms:modified xsi:type="dcterms:W3CDTF">2022-10-12T11:16:44Z</dcterms:modified>
</cp:coreProperties>
</file>