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8" d="100"/>
          <a:sy n="78" d="100"/>
        </p:scale>
        <p:origin x="6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94679BE-6A02-4877-A604-A7656D243744}" type="datetimeFigureOut">
              <a:rPr lang="en-IN" smtClean="0"/>
              <a:t>16-11-2022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ED108B-7289-4E3E-990A-1C6B28D3DC09}" type="slidenum">
              <a:rPr lang="en-IN" smtClean="0"/>
              <a:t>‹#›</a:t>
            </a:fld>
            <a:endParaRPr lang="en-IN"/>
          </a:p>
        </p:txBody>
      </p:sp>
    </p:spTree>
    <p:extLst>
      <p:ext uri="{BB962C8B-B14F-4D97-AF65-F5344CB8AC3E}">
        <p14:creationId xmlns:p14="http://schemas.microsoft.com/office/powerpoint/2010/main" val="2265079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94679BE-6A02-4877-A604-A7656D243744}" type="datetimeFigureOut">
              <a:rPr lang="en-IN" smtClean="0"/>
              <a:t>16-11-2022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ED108B-7289-4E3E-990A-1C6B28D3DC09}" type="slidenum">
              <a:rPr lang="en-IN" smtClean="0"/>
              <a:t>‹#›</a:t>
            </a:fld>
            <a:endParaRPr lang="en-IN"/>
          </a:p>
        </p:txBody>
      </p:sp>
    </p:spTree>
    <p:extLst>
      <p:ext uri="{BB962C8B-B14F-4D97-AF65-F5344CB8AC3E}">
        <p14:creationId xmlns:p14="http://schemas.microsoft.com/office/powerpoint/2010/main" val="167815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94679BE-6A02-4877-A604-A7656D243744}" type="datetimeFigureOut">
              <a:rPr lang="en-IN" smtClean="0"/>
              <a:t>16-11-2022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ED108B-7289-4E3E-990A-1C6B28D3DC09}" type="slidenum">
              <a:rPr lang="en-IN" smtClean="0"/>
              <a:t>‹#›</a:t>
            </a:fld>
            <a:endParaRPr lang="en-IN"/>
          </a:p>
        </p:txBody>
      </p:sp>
    </p:spTree>
    <p:extLst>
      <p:ext uri="{BB962C8B-B14F-4D97-AF65-F5344CB8AC3E}">
        <p14:creationId xmlns:p14="http://schemas.microsoft.com/office/powerpoint/2010/main" val="1125322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94679BE-6A02-4877-A604-A7656D243744}" type="datetimeFigureOut">
              <a:rPr lang="en-IN" smtClean="0"/>
              <a:t>16-11-2022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ED108B-7289-4E3E-990A-1C6B28D3DC09}" type="slidenum">
              <a:rPr lang="en-IN" smtClean="0"/>
              <a:t>‹#›</a:t>
            </a:fld>
            <a:endParaRPr lang="en-IN"/>
          </a:p>
        </p:txBody>
      </p:sp>
    </p:spTree>
    <p:extLst>
      <p:ext uri="{BB962C8B-B14F-4D97-AF65-F5344CB8AC3E}">
        <p14:creationId xmlns:p14="http://schemas.microsoft.com/office/powerpoint/2010/main" val="2702542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4679BE-6A02-4877-A604-A7656D243744}" type="datetimeFigureOut">
              <a:rPr lang="en-IN" smtClean="0"/>
              <a:t>16-11-2022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AED108B-7289-4E3E-990A-1C6B28D3DC09}" type="slidenum">
              <a:rPr lang="en-IN" smtClean="0"/>
              <a:t>‹#›</a:t>
            </a:fld>
            <a:endParaRPr lang="en-IN"/>
          </a:p>
        </p:txBody>
      </p:sp>
    </p:spTree>
    <p:extLst>
      <p:ext uri="{BB962C8B-B14F-4D97-AF65-F5344CB8AC3E}">
        <p14:creationId xmlns:p14="http://schemas.microsoft.com/office/powerpoint/2010/main" val="141864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94679BE-6A02-4877-A604-A7656D243744}" type="datetimeFigureOut">
              <a:rPr lang="en-IN" smtClean="0"/>
              <a:t>16-11-2022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ED108B-7289-4E3E-990A-1C6B28D3DC09}" type="slidenum">
              <a:rPr lang="en-IN" smtClean="0"/>
              <a:t>‹#›</a:t>
            </a:fld>
            <a:endParaRPr lang="en-IN"/>
          </a:p>
        </p:txBody>
      </p:sp>
    </p:spTree>
    <p:extLst>
      <p:ext uri="{BB962C8B-B14F-4D97-AF65-F5344CB8AC3E}">
        <p14:creationId xmlns:p14="http://schemas.microsoft.com/office/powerpoint/2010/main" val="1386314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94679BE-6A02-4877-A604-A7656D243744}" type="datetimeFigureOut">
              <a:rPr lang="en-IN" smtClean="0"/>
              <a:t>16-11-2022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AED108B-7289-4E3E-990A-1C6B28D3DC09}" type="slidenum">
              <a:rPr lang="en-IN" smtClean="0"/>
              <a:t>‹#›</a:t>
            </a:fld>
            <a:endParaRPr lang="en-IN"/>
          </a:p>
        </p:txBody>
      </p:sp>
    </p:spTree>
    <p:extLst>
      <p:ext uri="{BB962C8B-B14F-4D97-AF65-F5344CB8AC3E}">
        <p14:creationId xmlns:p14="http://schemas.microsoft.com/office/powerpoint/2010/main" val="1350101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94679BE-6A02-4877-A604-A7656D243744}" type="datetimeFigureOut">
              <a:rPr lang="en-IN" smtClean="0"/>
              <a:t>16-11-2022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AED108B-7289-4E3E-990A-1C6B28D3DC09}" type="slidenum">
              <a:rPr lang="en-IN" smtClean="0"/>
              <a:t>‹#›</a:t>
            </a:fld>
            <a:endParaRPr lang="en-IN"/>
          </a:p>
        </p:txBody>
      </p:sp>
    </p:spTree>
    <p:extLst>
      <p:ext uri="{BB962C8B-B14F-4D97-AF65-F5344CB8AC3E}">
        <p14:creationId xmlns:p14="http://schemas.microsoft.com/office/powerpoint/2010/main" val="406623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679BE-6A02-4877-A604-A7656D243744}" type="datetimeFigureOut">
              <a:rPr lang="en-IN" smtClean="0"/>
              <a:t>16-11-2022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AED108B-7289-4E3E-990A-1C6B28D3DC09}" type="slidenum">
              <a:rPr lang="en-IN" smtClean="0"/>
              <a:t>‹#›</a:t>
            </a:fld>
            <a:endParaRPr lang="en-IN"/>
          </a:p>
        </p:txBody>
      </p:sp>
    </p:spTree>
    <p:extLst>
      <p:ext uri="{BB962C8B-B14F-4D97-AF65-F5344CB8AC3E}">
        <p14:creationId xmlns:p14="http://schemas.microsoft.com/office/powerpoint/2010/main" val="1917937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679BE-6A02-4877-A604-A7656D243744}" type="datetimeFigureOut">
              <a:rPr lang="en-IN" smtClean="0"/>
              <a:t>16-11-2022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ED108B-7289-4E3E-990A-1C6B28D3DC09}" type="slidenum">
              <a:rPr lang="en-IN" smtClean="0"/>
              <a:t>‹#›</a:t>
            </a:fld>
            <a:endParaRPr lang="en-IN"/>
          </a:p>
        </p:txBody>
      </p:sp>
    </p:spTree>
    <p:extLst>
      <p:ext uri="{BB962C8B-B14F-4D97-AF65-F5344CB8AC3E}">
        <p14:creationId xmlns:p14="http://schemas.microsoft.com/office/powerpoint/2010/main" val="413389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679BE-6A02-4877-A604-A7656D243744}" type="datetimeFigureOut">
              <a:rPr lang="en-IN" smtClean="0"/>
              <a:t>16-11-2022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AED108B-7289-4E3E-990A-1C6B28D3DC09}" type="slidenum">
              <a:rPr lang="en-IN" smtClean="0"/>
              <a:t>‹#›</a:t>
            </a:fld>
            <a:endParaRPr lang="en-IN"/>
          </a:p>
        </p:txBody>
      </p:sp>
    </p:spTree>
    <p:extLst>
      <p:ext uri="{BB962C8B-B14F-4D97-AF65-F5344CB8AC3E}">
        <p14:creationId xmlns:p14="http://schemas.microsoft.com/office/powerpoint/2010/main" val="133999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679BE-6A02-4877-A604-A7656D243744}" type="datetimeFigureOut">
              <a:rPr lang="en-IN" smtClean="0"/>
              <a:t>16-11-2022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D108B-7289-4E3E-990A-1C6B28D3DC09}" type="slidenum">
              <a:rPr lang="en-IN" smtClean="0"/>
              <a:t>‹#›</a:t>
            </a:fld>
            <a:endParaRPr lang="en-IN"/>
          </a:p>
        </p:txBody>
      </p:sp>
    </p:spTree>
    <p:extLst>
      <p:ext uri="{BB962C8B-B14F-4D97-AF65-F5344CB8AC3E}">
        <p14:creationId xmlns:p14="http://schemas.microsoft.com/office/powerpoint/2010/main" val="3797874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b="1" dirty="0" smtClean="0"/>
              <a:t>Public Relations Officer: Role and Duties</a:t>
            </a:r>
            <a:endParaRPr lang="en-IN" b="1" dirty="0"/>
          </a:p>
        </p:txBody>
      </p:sp>
      <p:sp>
        <p:nvSpPr>
          <p:cNvPr id="3" name="Subtitle 2"/>
          <p:cNvSpPr>
            <a:spLocks noGrp="1"/>
          </p:cNvSpPr>
          <p:nvPr>
            <p:ph type="subTitle" idx="1"/>
          </p:nvPr>
        </p:nvSpPr>
        <p:spPr/>
        <p:txBody>
          <a:bodyPr>
            <a:noAutofit/>
          </a:bodyPr>
          <a:lstStyle/>
          <a:p>
            <a:r>
              <a:rPr lang="en-IN" dirty="0" smtClean="0"/>
              <a:t>Presented by-</a:t>
            </a:r>
          </a:p>
          <a:p>
            <a:r>
              <a:rPr lang="en-IN" b="1" dirty="0" smtClean="0"/>
              <a:t>Dr </a:t>
            </a:r>
            <a:r>
              <a:rPr lang="en-IN" b="1" dirty="0" err="1" smtClean="0"/>
              <a:t>Yogendra</a:t>
            </a:r>
            <a:r>
              <a:rPr lang="en-IN" b="1" dirty="0" smtClean="0"/>
              <a:t> Kumar Pandey</a:t>
            </a:r>
          </a:p>
          <a:p>
            <a:r>
              <a:rPr lang="en-IN" dirty="0" smtClean="0"/>
              <a:t>Associate Professor</a:t>
            </a:r>
          </a:p>
          <a:p>
            <a:r>
              <a:rPr lang="en-IN" dirty="0" smtClean="0"/>
              <a:t>Department of Journalism &amp; Mass Communication</a:t>
            </a:r>
          </a:p>
          <a:p>
            <a:r>
              <a:rPr lang="en-IN" dirty="0" smtClean="0"/>
              <a:t>C.S.J.M. University, Kanpur </a:t>
            </a:r>
            <a:endParaRPr lang="en-IN" dirty="0"/>
          </a:p>
        </p:txBody>
      </p:sp>
    </p:spTree>
    <p:extLst>
      <p:ext uri="{BB962C8B-B14F-4D97-AF65-F5344CB8AC3E}">
        <p14:creationId xmlns:p14="http://schemas.microsoft.com/office/powerpoint/2010/main" val="757472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b="1" dirty="0"/>
              <a:t>Public Relations </a:t>
            </a:r>
            <a:r>
              <a:rPr lang="en-IN" b="1" dirty="0" smtClean="0"/>
              <a:t>Officer</a:t>
            </a:r>
            <a:endParaRPr lang="en-IN" dirty="0"/>
          </a:p>
        </p:txBody>
      </p:sp>
      <p:sp>
        <p:nvSpPr>
          <p:cNvPr id="3" name="Content Placeholder 2"/>
          <p:cNvSpPr>
            <a:spLocks noGrp="1"/>
          </p:cNvSpPr>
          <p:nvPr>
            <p:ph idx="1"/>
          </p:nvPr>
        </p:nvSpPr>
        <p:spPr/>
        <p:txBody>
          <a:bodyPr>
            <a:normAutofit/>
          </a:bodyPr>
          <a:lstStyle/>
          <a:p>
            <a:r>
              <a:rPr lang="en-IN" sz="3200" dirty="0" smtClean="0"/>
              <a:t>The public relations officer (PRO) is the chief person responsible for all communications, public relations, and public affairs in an organization. </a:t>
            </a:r>
            <a:r>
              <a:rPr lang="en-IN" sz="3200" dirty="0" err="1" smtClean="0"/>
              <a:t>He/She</a:t>
            </a:r>
            <a:r>
              <a:rPr lang="en-IN" sz="3200" dirty="0" smtClean="0"/>
              <a:t> runs a team that will work on setting the right image for the company’s brand among its audience. The PRO with the help of his team is responsible for conducting and managing all PR Events and Media Relations for an organization.</a:t>
            </a:r>
            <a:endParaRPr lang="en-IN" sz="3200" dirty="0"/>
          </a:p>
        </p:txBody>
      </p:sp>
    </p:spTree>
    <p:extLst>
      <p:ext uri="{BB962C8B-B14F-4D97-AF65-F5344CB8AC3E}">
        <p14:creationId xmlns:p14="http://schemas.microsoft.com/office/powerpoint/2010/main" val="2167990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Field of Public </a:t>
            </a:r>
            <a:r>
              <a:rPr lang="en-IN" b="1" dirty="0" smtClean="0"/>
              <a:t>Relations</a:t>
            </a:r>
            <a:endParaRPr lang="en-IN" dirty="0"/>
          </a:p>
        </p:txBody>
      </p:sp>
      <p:sp>
        <p:nvSpPr>
          <p:cNvPr id="3" name="Content Placeholder 2"/>
          <p:cNvSpPr>
            <a:spLocks noGrp="1"/>
          </p:cNvSpPr>
          <p:nvPr>
            <p:ph idx="1"/>
          </p:nvPr>
        </p:nvSpPr>
        <p:spPr/>
        <p:txBody>
          <a:bodyPr>
            <a:normAutofit/>
          </a:bodyPr>
          <a:lstStyle/>
          <a:p>
            <a:r>
              <a:rPr lang="en-IN" sz="3200" dirty="0"/>
              <a:t>This field manages the brand image of individuals and organizations by building a reputation through the media. It does this through promotional activities, campaigns, and media relations</a:t>
            </a:r>
            <a:r>
              <a:rPr lang="en-IN" sz="3200" dirty="0" smtClean="0"/>
              <a:t>.</a:t>
            </a:r>
            <a:endParaRPr lang="en-IN" sz="3200" dirty="0"/>
          </a:p>
        </p:txBody>
      </p:sp>
    </p:spTree>
    <p:extLst>
      <p:ext uri="{BB962C8B-B14F-4D97-AF65-F5344CB8AC3E}">
        <p14:creationId xmlns:p14="http://schemas.microsoft.com/office/powerpoint/2010/main" val="2227595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What to expect from the </a:t>
            </a:r>
            <a:r>
              <a:rPr lang="en-IN" b="1" dirty="0" smtClean="0"/>
              <a:t>role</a:t>
            </a:r>
            <a:endParaRPr lang="en-IN" dirty="0"/>
          </a:p>
        </p:txBody>
      </p:sp>
      <p:sp>
        <p:nvSpPr>
          <p:cNvPr id="3" name="Content Placeholder 2"/>
          <p:cNvSpPr>
            <a:spLocks noGrp="1"/>
          </p:cNvSpPr>
          <p:nvPr>
            <p:ph idx="1"/>
          </p:nvPr>
        </p:nvSpPr>
        <p:spPr/>
        <p:txBody>
          <a:bodyPr/>
          <a:lstStyle/>
          <a:p>
            <a:pPr lvl="0"/>
            <a:r>
              <a:rPr lang="en-IN" dirty="0"/>
              <a:t>Hands-on experience in creating innovative campaigns to engage with the public and media.</a:t>
            </a:r>
          </a:p>
          <a:p>
            <a:pPr lvl="0"/>
            <a:r>
              <a:rPr lang="en-IN" dirty="0"/>
              <a:t>Exposure to marketing campaigns and media relations.</a:t>
            </a:r>
          </a:p>
          <a:p>
            <a:pPr lvl="0"/>
            <a:r>
              <a:rPr lang="en-IN" dirty="0"/>
              <a:t>Learning how to organize, multitask and manage time.</a:t>
            </a:r>
          </a:p>
          <a:p>
            <a:pPr lvl="0"/>
            <a:r>
              <a:rPr lang="en-IN" dirty="0"/>
              <a:t>Learn on the job regarding the best practices in public relations.</a:t>
            </a:r>
          </a:p>
          <a:p>
            <a:pPr lvl="0"/>
            <a:r>
              <a:rPr lang="en-IN" dirty="0"/>
              <a:t>Exposure to the field of public relations and its various responsibilities</a:t>
            </a:r>
            <a:r>
              <a:rPr lang="en-IN" dirty="0" smtClean="0"/>
              <a:t>.</a:t>
            </a:r>
            <a:endParaRPr lang="en-IN" dirty="0"/>
          </a:p>
        </p:txBody>
      </p:sp>
    </p:spTree>
    <p:extLst>
      <p:ext uri="{BB962C8B-B14F-4D97-AF65-F5344CB8AC3E}">
        <p14:creationId xmlns:p14="http://schemas.microsoft.com/office/powerpoint/2010/main" val="3313685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Public Relations </a:t>
            </a:r>
            <a:r>
              <a:rPr lang="en-IN" b="1" dirty="0" smtClean="0"/>
              <a:t>Officer : </a:t>
            </a:r>
            <a:r>
              <a:rPr lang="en-IN" b="1" dirty="0"/>
              <a:t>Responsibilities</a:t>
            </a:r>
            <a:endParaRPr lang="en-IN" dirty="0"/>
          </a:p>
        </p:txBody>
      </p:sp>
      <p:sp>
        <p:nvSpPr>
          <p:cNvPr id="3" name="Content Placeholder 2"/>
          <p:cNvSpPr>
            <a:spLocks noGrp="1"/>
          </p:cNvSpPr>
          <p:nvPr>
            <p:ph idx="1"/>
          </p:nvPr>
        </p:nvSpPr>
        <p:spPr/>
        <p:txBody>
          <a:bodyPr>
            <a:normAutofit fontScale="85000" lnSpcReduction="20000"/>
          </a:bodyPr>
          <a:lstStyle/>
          <a:p>
            <a:pPr lvl="0"/>
            <a:r>
              <a:rPr lang="en-IN" dirty="0"/>
              <a:t>Create with innovative and engaging public relations and media campaigns.</a:t>
            </a:r>
          </a:p>
          <a:p>
            <a:pPr lvl="0"/>
            <a:r>
              <a:rPr lang="en-IN" dirty="0"/>
              <a:t>Collaborate with other teams such as marketing and designers to create promotional content.</a:t>
            </a:r>
          </a:p>
          <a:p>
            <a:pPr lvl="0"/>
            <a:r>
              <a:rPr lang="en-IN" dirty="0"/>
              <a:t>Write, edit and review all media content and press releases.</a:t>
            </a:r>
          </a:p>
          <a:p>
            <a:pPr lvl="0"/>
            <a:r>
              <a:rPr lang="en-IN" dirty="0"/>
              <a:t>Handle any PR related issue that may arise.</a:t>
            </a:r>
          </a:p>
          <a:p>
            <a:pPr lvl="0"/>
            <a:r>
              <a:rPr lang="en-IN" dirty="0"/>
              <a:t>Maintain good relationships with media houses.</a:t>
            </a:r>
          </a:p>
          <a:p>
            <a:pPr lvl="0"/>
            <a:r>
              <a:rPr lang="en-IN" dirty="0"/>
              <a:t>Organize PR activations to promote the company’s image and serve as the spokesperson.</a:t>
            </a:r>
          </a:p>
          <a:p>
            <a:pPr lvl="0"/>
            <a:r>
              <a:rPr lang="en-IN" dirty="0"/>
              <a:t>Focus on marketing the company through partnerships and advertising.</a:t>
            </a:r>
          </a:p>
          <a:p>
            <a:pPr lvl="0"/>
            <a:r>
              <a:rPr lang="en-IN" dirty="0"/>
              <a:t>Keep up with media and audience opinions regularly.</a:t>
            </a:r>
          </a:p>
          <a:p>
            <a:pPr lvl="0"/>
            <a:r>
              <a:rPr lang="en-IN" dirty="0"/>
              <a:t>Study PR trends and use best practices.</a:t>
            </a:r>
          </a:p>
          <a:p>
            <a:pPr lvl="0"/>
            <a:r>
              <a:rPr lang="en-IN" dirty="0"/>
              <a:t>Regularly submit PR reports</a:t>
            </a:r>
            <a:r>
              <a:rPr lang="en-IN" dirty="0" smtClean="0"/>
              <a:t>.</a:t>
            </a:r>
            <a:endParaRPr lang="en-IN" dirty="0"/>
          </a:p>
        </p:txBody>
      </p:sp>
    </p:spTree>
    <p:extLst>
      <p:ext uri="{BB962C8B-B14F-4D97-AF65-F5344CB8AC3E}">
        <p14:creationId xmlns:p14="http://schemas.microsoft.com/office/powerpoint/2010/main" val="1975023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t>Career </a:t>
            </a:r>
            <a:r>
              <a:rPr lang="en-IN" b="1" dirty="0" smtClean="0"/>
              <a:t>Progression</a:t>
            </a:r>
            <a:endParaRPr lang="en-IN" dirty="0"/>
          </a:p>
        </p:txBody>
      </p:sp>
      <p:sp>
        <p:nvSpPr>
          <p:cNvPr id="3" name="Content Placeholder 2"/>
          <p:cNvSpPr>
            <a:spLocks noGrp="1"/>
          </p:cNvSpPr>
          <p:nvPr>
            <p:ph idx="1"/>
          </p:nvPr>
        </p:nvSpPr>
        <p:spPr/>
        <p:txBody>
          <a:bodyPr/>
          <a:lstStyle/>
          <a:p>
            <a:r>
              <a:rPr lang="en-IN" dirty="0"/>
              <a:t>With appropriate experience in this job role, you can advance to other jobs in public relations such as:</a:t>
            </a:r>
          </a:p>
          <a:p>
            <a:pPr lvl="0"/>
            <a:r>
              <a:rPr lang="en-IN" dirty="0"/>
              <a:t>Public Relations Manager</a:t>
            </a:r>
          </a:p>
          <a:p>
            <a:pPr lvl="0"/>
            <a:r>
              <a:rPr lang="en-IN" dirty="0"/>
              <a:t>Social Media Manager</a:t>
            </a:r>
          </a:p>
          <a:p>
            <a:pPr lvl="0"/>
            <a:r>
              <a:rPr lang="en-IN" dirty="0"/>
              <a:t>Head of </a:t>
            </a:r>
            <a:r>
              <a:rPr lang="en-IN" dirty="0" smtClean="0"/>
              <a:t>Communications</a:t>
            </a:r>
            <a:endParaRPr lang="en-IN" dirty="0"/>
          </a:p>
        </p:txBody>
      </p:sp>
    </p:spTree>
    <p:extLst>
      <p:ext uri="{BB962C8B-B14F-4D97-AF65-F5344CB8AC3E}">
        <p14:creationId xmlns:p14="http://schemas.microsoft.com/office/powerpoint/2010/main" val="2066341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IN" dirty="0" smtClean="0"/>
              <a:t>Thank You</a:t>
            </a:r>
            <a:endParaRPr lang="en-IN" dirty="0"/>
          </a:p>
        </p:txBody>
      </p:sp>
      <p:sp>
        <p:nvSpPr>
          <p:cNvPr id="3" name="Text Placeholder 2"/>
          <p:cNvSpPr>
            <a:spLocks noGrp="1"/>
          </p:cNvSpPr>
          <p:nvPr>
            <p:ph type="body" idx="1"/>
          </p:nvPr>
        </p:nvSpPr>
        <p:spPr>
          <a:xfrm flipV="1">
            <a:off x="831850" y="4543744"/>
            <a:ext cx="10515600" cy="45719"/>
          </a:xfrm>
        </p:spPr>
        <p:txBody>
          <a:bodyPr>
            <a:normAutofit fontScale="25000" lnSpcReduction="20000"/>
          </a:bodyPr>
          <a:lstStyle/>
          <a:p>
            <a:endParaRPr lang="en-IN" dirty="0"/>
          </a:p>
        </p:txBody>
      </p:sp>
    </p:spTree>
    <p:extLst>
      <p:ext uri="{BB962C8B-B14F-4D97-AF65-F5344CB8AC3E}">
        <p14:creationId xmlns:p14="http://schemas.microsoft.com/office/powerpoint/2010/main" val="1518862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333</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Public Relations Officer: Role and Duties</vt:lpstr>
      <vt:lpstr>Public Relations Officer</vt:lpstr>
      <vt:lpstr>Field of Public Relations</vt:lpstr>
      <vt:lpstr>What to expect from the role</vt:lpstr>
      <vt:lpstr>Public Relations Officer : Responsibilities</vt:lpstr>
      <vt:lpstr>Career Progression</vt:lpstr>
      <vt:lpstr>Thank You</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Relations Officer: Role and Duties</dc:title>
  <dc:creator>Microsoft account</dc:creator>
  <cp:lastModifiedBy>Microsoft account</cp:lastModifiedBy>
  <cp:revision>3</cp:revision>
  <dcterms:created xsi:type="dcterms:W3CDTF">2022-11-16T07:37:59Z</dcterms:created>
  <dcterms:modified xsi:type="dcterms:W3CDTF">2022-11-16T07:43:41Z</dcterms:modified>
</cp:coreProperties>
</file>