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6" d="100"/>
          <a:sy n="36" d="100"/>
        </p:scale>
        <p:origin x="9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B814-3368-2A20-CCD9-B762B57E4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56EDD-AFFD-3898-2887-162DCFE3C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FDD03-6A66-6DB1-F3B4-63F9F5F7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4FF1C-2833-8BFA-3DCF-58FC5B9BD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8EDBB-2A92-EFA2-A0C8-27B9A6A8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701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B8EB-96D5-BCB3-5FA9-F70D9365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8AC06-08B9-2754-9271-19EA02A85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9A3A0-6686-1872-BA12-B4F158F9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B7B1-D272-186F-163D-FE5A1B92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0401-BD2E-1068-A84B-3CA77DCE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135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BBF1E2-B86D-F3CC-309D-40365D8E7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C4912-DA97-4101-2DA0-A3959D24C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2BD06-B65F-36C7-D7E6-9FCFAFF7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1DBEB-7E19-4A73-A4BC-A4039C04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4D70B-E514-C816-E3B0-C59B90A8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511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E073-52C7-4E78-09F4-86E0A3A8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04E1-AE65-B30C-10EA-1819E5E7C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6E955-0012-9B7A-7CF7-D9146DD5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E906F-606A-B787-2C20-9648A918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8076B-7287-2FE5-EC6E-831E7707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66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DFF98-C579-A579-0DC1-34C4A489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2815A-185A-AD43-B83A-9F419CC2C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7AC68-0198-4F52-B0FE-2B75224EB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AC8D-1217-33E9-04A6-73FB000D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6C8D5-7AC6-BB85-C29F-0E486AC8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68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189A4-92BB-2B2D-F7D3-18D51058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9AE0-6D30-6DB1-7563-192FDB8A9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51E02-40C3-7D3B-0D35-43083FADA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20843-0E0F-DEF0-E1A2-4571A628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8EE64-B312-B3C9-A03B-833230AA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CA15C-1A33-B009-D573-C76928BF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01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D1CE7-5C45-B6F0-E8A1-2CDB01D54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93159-F105-7880-6232-D239CB910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98B2F-FF4D-F227-A6A0-9A6FC4F16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82978-B4C7-9FCA-3B01-AF99FD174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6C632-F71B-B42B-A134-E7B018F01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AE359F-B60F-448C-7AFF-BD075DD2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518A3-0D23-A65B-5090-75226D3A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E347D7-081F-15A6-5BF7-C0A76D2C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62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1921F-F9BE-125C-FA17-B17C7B077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D6096-AE49-E50C-A4CB-A89EB20C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7CC99-274C-60FF-5EB7-992F9FB4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F8E15-06CE-DC93-5663-8B0712A6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162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A2F96C-A8A6-57A3-0655-A7A242151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BDF11-421C-6453-B609-DCEB5CA0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D31FB-DCDC-5E4A-32E2-2779F84D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592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5843-4B02-D928-3DD4-8CD60055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6F302-9977-40CE-A504-AE6AD7667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BD1CF-3A77-0D71-A24E-A30A060C8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BF590-121D-E554-BF6D-FF6580A0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3423A-187E-2966-30B6-54E06826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54C63-AE02-7A27-5B9B-FF6E5541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5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07FA4-0E40-6FB9-9D6B-9D8CBA09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F1EC5-2A4F-A8DA-FE3F-2E239C079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12154-7FED-FF6D-DF19-F546FB4C6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ED9ED-C0E5-24EE-9009-71473BA7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D7FCC-60B0-BAF7-F197-4E20A8AD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68AE1-EB02-556C-983B-C0734F3D4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2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E2C1CA-9441-B9BB-CA24-2EEBB4095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BEC8A-4A1C-828D-FAD2-BC80223FB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46EC-E155-E234-E317-98836B82B3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C877-7A02-4F5A-B94D-6BB0B008FAA7}" type="datetimeFigureOut">
              <a:rPr lang="en-IN" smtClean="0"/>
              <a:t>16-02-2023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34194-72BD-524E-45A3-09FE2D27A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328AB-A133-60C5-BFB6-28A877851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7228-28CB-491C-8996-000B29992C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08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E656A-5C32-D857-719E-DC5EFEE1C6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BALLB &amp; BBALLB SEM II </a:t>
            </a:r>
            <a:br>
              <a:rPr lang="en-IN" dirty="0"/>
            </a:br>
            <a:r>
              <a:rPr lang="en-IN" dirty="0"/>
              <a:t>UNIT 1- ESSAYS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8AADF-3CED-A77B-F0C9-2F13CDEE4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HOW TO WRITE AN ESSAY?</a:t>
            </a:r>
          </a:p>
        </p:txBody>
      </p:sp>
    </p:spTree>
    <p:extLst>
      <p:ext uri="{BB962C8B-B14F-4D97-AF65-F5344CB8AC3E}">
        <p14:creationId xmlns:p14="http://schemas.microsoft.com/office/powerpoint/2010/main" val="407711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7EE80-7EEC-B638-D7FC-5E89967C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Arial Rounded MT Bold" panose="020F0704030504030204" pitchFamily="34" charset="0"/>
              </a:rPr>
              <a:t>CLASSIFICATION OF ESSAYS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D0719-2C4B-B306-DC85-EA8882F2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/>
              <a:t>REFLECTIVE ESSAYS</a:t>
            </a:r>
          </a:p>
          <a:p>
            <a:pPr marL="0" indent="0">
              <a:buNone/>
            </a:pPr>
            <a:endParaRPr lang="en-IN" b="1" dirty="0"/>
          </a:p>
          <a:p>
            <a:r>
              <a:rPr lang="en-IN" b="1" dirty="0"/>
              <a:t>NARRATIVE ESSAYS</a:t>
            </a:r>
          </a:p>
          <a:p>
            <a:pPr marL="0" indent="0">
              <a:buNone/>
            </a:pPr>
            <a:endParaRPr lang="en-IN" b="1" dirty="0"/>
          </a:p>
          <a:p>
            <a:r>
              <a:rPr lang="en-IN" b="1" dirty="0"/>
              <a:t>DESCRIPTIVE ESSAYS</a:t>
            </a:r>
          </a:p>
          <a:p>
            <a:pPr marL="0" indent="0">
              <a:buNone/>
            </a:pPr>
            <a:endParaRPr lang="en-IN" b="1" dirty="0"/>
          </a:p>
          <a:p>
            <a:r>
              <a:rPr lang="en-IN" b="1" dirty="0"/>
              <a:t>EXPOSITORY ESSAYS</a:t>
            </a:r>
          </a:p>
          <a:p>
            <a:pPr marL="0" indent="0">
              <a:buNone/>
            </a:pPr>
            <a:endParaRPr lang="en-IN" b="1" dirty="0"/>
          </a:p>
          <a:p>
            <a:r>
              <a:rPr lang="en-IN" b="1" dirty="0"/>
              <a:t>IMAGINATIVE ESSAYS</a:t>
            </a:r>
          </a:p>
        </p:txBody>
      </p:sp>
    </p:spTree>
    <p:extLst>
      <p:ext uri="{BB962C8B-B14F-4D97-AF65-F5344CB8AC3E}">
        <p14:creationId xmlns:p14="http://schemas.microsoft.com/office/powerpoint/2010/main" val="403314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F5BA-FC6F-7BF0-5C5E-015772C2C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Arial Rounded MT Bold" panose="020F0704030504030204" pitchFamily="34" charset="0"/>
              </a:rPr>
              <a:t>POINTS TO REMEMBER FOR LEGAL ESSAYS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D23FB-0BC2-A59D-1E25-9E64FAEC9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Rounded MT Bold" panose="020F0704030504030204" pitchFamily="34" charset="0"/>
              </a:rPr>
              <a:t>ESSAY SHOULD HAVE CORRECT LEGAL INFORMATION</a:t>
            </a:r>
          </a:p>
          <a:p>
            <a:r>
              <a:rPr lang="en-IN" dirty="0">
                <a:latin typeface="Arial Rounded MT Bold" panose="020F0704030504030204" pitchFamily="34" charset="0"/>
              </a:rPr>
              <a:t>THE REFERENCES SHOULD BE CROSS-CHECKED</a:t>
            </a:r>
          </a:p>
          <a:p>
            <a:r>
              <a:rPr lang="en-IN" dirty="0">
                <a:latin typeface="Arial Rounded MT Bold" panose="020F0704030504030204" pitchFamily="34" charset="0"/>
              </a:rPr>
              <a:t>NO IMAGINARY IDEAS SHOULD BE INCLUDED IN A REAL LIFE TOPIC</a:t>
            </a:r>
          </a:p>
          <a:p>
            <a:r>
              <a:rPr lang="en-IN" dirty="0">
                <a:latin typeface="Arial Rounded MT Bold" panose="020F0704030504030204" pitchFamily="34" charset="0"/>
              </a:rPr>
              <a:t>ESSAY SHOULD HAVE UNITY </a:t>
            </a:r>
          </a:p>
          <a:p>
            <a:r>
              <a:rPr lang="en-IN" dirty="0">
                <a:latin typeface="Arial Rounded MT Bold" panose="020F0704030504030204" pitchFamily="34" charset="0"/>
              </a:rPr>
              <a:t>IT SHOULD BE LUCID AND CLEAR </a:t>
            </a:r>
          </a:p>
        </p:txBody>
      </p:sp>
    </p:spTree>
    <p:extLst>
      <p:ext uri="{BB962C8B-B14F-4D97-AF65-F5344CB8AC3E}">
        <p14:creationId xmlns:p14="http://schemas.microsoft.com/office/powerpoint/2010/main" val="356514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82AA-D5A1-9DCB-7E63-771A37B0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latin typeface="Arial Rounded MT Bold" panose="020F0704030504030204" pitchFamily="34" charset="0"/>
              </a:rPr>
              <a:t>				THANK YOU</a:t>
            </a:r>
          </a:p>
        </p:txBody>
      </p:sp>
    </p:spTree>
    <p:extLst>
      <p:ext uri="{BB962C8B-B14F-4D97-AF65-F5344CB8AC3E}">
        <p14:creationId xmlns:p14="http://schemas.microsoft.com/office/powerpoint/2010/main" val="138207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F7455-8E47-5B4D-4F8B-DD1D63DF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Arial Rounded MT Bold" panose="020F0704030504030204" pitchFamily="34" charset="0"/>
              </a:rPr>
              <a:t>CHARACTERISTICS OF A GOOD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3671F-C5D5-FE6F-1AF6-F99892319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UNITY</a:t>
            </a:r>
          </a:p>
          <a:p>
            <a:pPr marL="0" indent="0">
              <a:buNone/>
            </a:pPr>
            <a:endParaRPr lang="en-IN" b="1" dirty="0"/>
          </a:p>
          <a:p>
            <a:r>
              <a:rPr lang="en-IN" b="1" dirty="0"/>
              <a:t>ORDER</a:t>
            </a:r>
          </a:p>
          <a:p>
            <a:pPr marL="0" indent="0">
              <a:buNone/>
            </a:pPr>
            <a:endParaRPr lang="en-IN" b="1" dirty="0"/>
          </a:p>
          <a:p>
            <a:r>
              <a:rPr lang="en-IN" b="1"/>
              <a:t>STYLE</a:t>
            </a:r>
          </a:p>
          <a:p>
            <a:pPr marL="0" indent="0">
              <a:buNone/>
            </a:pPr>
            <a:endParaRPr lang="en-IN" b="1" dirty="0"/>
          </a:p>
          <a:p>
            <a:r>
              <a:rPr lang="en-IN" b="1" dirty="0"/>
              <a:t>THE PERSONAL TOUCH</a:t>
            </a: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78056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BALLB &amp; BBALLB SEM II  UNIT 1- ESSAYS</vt:lpstr>
      <vt:lpstr>CLASSIFICATION OF ESSAYS</vt:lpstr>
      <vt:lpstr>POINTS TO REMEMBER FOR LEGAL ESSAYS</vt:lpstr>
      <vt:lpstr>    THANK YOU</vt:lpstr>
      <vt:lpstr>CHARACTERISTICS OF A GOOD ESSAY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BALLB &amp; BBALLB SEM II  UNIT 1- ESSAYS</dc:title>
  <dc:creator>richashuklap@outlook.com</dc:creator>
  <cp:lastModifiedBy>richashuklap@outlook.com</cp:lastModifiedBy>
  <cp:revision>3</cp:revision>
  <dcterms:created xsi:type="dcterms:W3CDTF">2023-02-16T01:42:47Z</dcterms:created>
  <dcterms:modified xsi:type="dcterms:W3CDTF">2023-02-16T01:53:13Z</dcterms:modified>
</cp:coreProperties>
</file>