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36" d="100"/>
          <a:sy n="36" d="100"/>
        </p:scale>
        <p:origin x="9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69CE6-B8F0-869D-21F6-D0C2A31608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1FADD7-E667-D72D-B26A-B319738774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A38F0-889D-0895-5755-C9E92F363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C38D-2B20-4B45-88A3-C67BF62CC132}" type="datetimeFigureOut">
              <a:rPr lang="en-IN" smtClean="0"/>
              <a:t>16-02-2023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3D23E-AB33-07C6-555F-0E23ADF91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F57F0-49DB-5E17-91C8-7E206C1B3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6AD9-3FE5-469A-A056-4B6CD57E77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270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8FB11-9E30-A938-F0F8-BDF83ADB5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409DC1-6AD9-D043-09BF-ED0A27F927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E1202-85B1-D4A2-D0F1-83C13F8A2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C38D-2B20-4B45-88A3-C67BF62CC132}" type="datetimeFigureOut">
              <a:rPr lang="en-IN" smtClean="0"/>
              <a:t>16-02-2023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61AE2-18B0-872B-EFE1-023349F56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E6FDCC-82EF-7880-0831-AADF282A9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6AD9-3FE5-469A-A056-4B6CD57E77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5625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AEA28E-4AD4-7C3A-EBD2-11C5B255BD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FD1B43-BF6C-4BF8-A8AE-D75E703EE3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5FEB6D-778C-DA20-4F51-9E8CBB5F2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C38D-2B20-4B45-88A3-C67BF62CC132}" type="datetimeFigureOut">
              <a:rPr lang="en-IN" smtClean="0"/>
              <a:t>16-02-2023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D4F84-4207-A26D-51CD-83B6BA651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712CE-32E3-BFB9-7668-3AE71676B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6AD9-3FE5-469A-A056-4B6CD57E77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8232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E4958-63F8-AE6B-586E-D4CC36516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85CB6-F228-1B43-1C61-1EF0A6275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D7B246-A770-B890-42C0-440B78046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C38D-2B20-4B45-88A3-C67BF62CC132}" type="datetimeFigureOut">
              <a:rPr lang="en-IN" smtClean="0"/>
              <a:t>16-02-2023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57A57-2D66-F2F3-045B-96B914C83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9887A-F42C-A53A-463E-287870B76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6AD9-3FE5-469A-A056-4B6CD57E77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632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B1A4E-7529-9591-4944-B911A0702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8A63E8-A8E5-25D7-2BE1-54145B6DD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991E0-52EB-5829-DE09-4E8998AE5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C38D-2B20-4B45-88A3-C67BF62CC132}" type="datetimeFigureOut">
              <a:rPr lang="en-IN" smtClean="0"/>
              <a:t>16-02-2023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B696A-6AF0-0D8E-8A25-429D4B272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51D62-A7AD-36C7-26AD-5530CFBB1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6AD9-3FE5-469A-A056-4B6CD57E77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1850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25B6F-78C3-9397-CF1A-01871A5B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CE475-D0A6-FAB1-C786-5E1A63E326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46851F-D322-5345-3D81-3F27538BA9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D104E9-D8F7-A5D5-FB39-C3CA66F24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C38D-2B20-4B45-88A3-C67BF62CC132}" type="datetimeFigureOut">
              <a:rPr lang="en-IN" smtClean="0"/>
              <a:t>16-02-2023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23B9AB-2119-20F4-26E6-02DC614D7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A92B00-A9C0-2F22-C36D-8039B4B20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6AD9-3FE5-469A-A056-4B6CD57E77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900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9F826-8F26-C313-73F3-8B6B66170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906D2D-E85C-0D41-430D-9867D42DC0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EB2CD7-D814-FE05-EFD6-888F45E35A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3F6304-723B-C43D-1E9E-A544F45B01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95FC9F-4CD6-4344-4400-E19A4E65C5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5EB3C9-B028-3A4A-A024-85DA5290A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C38D-2B20-4B45-88A3-C67BF62CC132}" type="datetimeFigureOut">
              <a:rPr lang="en-IN" smtClean="0"/>
              <a:t>16-02-2023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1DA77E-2C8B-15B5-9EF6-041093BB9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2B2259-FE7E-E385-6B35-6164EEBD6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6AD9-3FE5-469A-A056-4B6CD57E77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1838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09C95-31FB-7035-A106-77D620519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A23314-B749-EDF1-6D72-A8DF3305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C38D-2B20-4B45-88A3-C67BF62CC132}" type="datetimeFigureOut">
              <a:rPr lang="en-IN" smtClean="0"/>
              <a:t>16-02-2023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1B502C-C8EF-3EE1-69FB-77A2AF7E3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3C3217-E56A-CC35-57DC-7D03E09DC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6AD9-3FE5-469A-A056-4B6CD57E77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9461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C40760-48E5-9E16-3867-F4220EBE0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C38D-2B20-4B45-88A3-C67BF62CC132}" type="datetimeFigureOut">
              <a:rPr lang="en-IN" smtClean="0"/>
              <a:t>16-02-2023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7E7D32-4AC1-6A8B-7A41-BF1C368D1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91750-EF5E-B5E2-8416-25EC85742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6AD9-3FE5-469A-A056-4B6CD57E77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4187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CEFE4-615A-7A86-21EB-1AFE1033D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699DB-E23B-99FE-F8B4-DC06A39F2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880756-DB53-2FB9-951E-B582A6590B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657D11-4FD9-45BE-90B1-59FC3496A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C38D-2B20-4B45-88A3-C67BF62CC132}" type="datetimeFigureOut">
              <a:rPr lang="en-IN" smtClean="0"/>
              <a:t>16-02-2023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81B294-B3BC-ACB7-68FD-5F10A7BD8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B23428-7312-66B2-0A42-667D245F3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6AD9-3FE5-469A-A056-4B6CD57E77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0898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ADBEE-45DB-62A8-9B1C-98D0B9AE9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76B199-0608-C45C-2934-4E848F42E1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EB2713-F107-3AE5-5C81-A4E9DB1495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AB324F-AA37-4469-76F7-7E2616D95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C38D-2B20-4B45-88A3-C67BF62CC132}" type="datetimeFigureOut">
              <a:rPr lang="en-IN" smtClean="0"/>
              <a:t>16-02-2023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FA1B15-3BE1-5748-C39F-D0B5AE78E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4FFF2C-FE2B-2197-4824-3C7A7CA9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6AD9-3FE5-469A-A056-4B6CD57E77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3648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F0A842-7ECD-7249-4B4D-B9F48F183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5E331A-516F-EA6C-DFC4-654A626BD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0208F-3A9F-84E1-B9AA-3CD2B9B5F2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DC38D-2B20-4B45-88A3-C67BF62CC132}" type="datetimeFigureOut">
              <a:rPr lang="en-IN" smtClean="0"/>
              <a:t>16-02-2023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D40CC-50C5-60B4-8CAE-8DBBAF5F05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A2C84D-8504-FFA2-B31C-638E01F797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B6AD9-3FE5-469A-A056-4B6CD57E77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5532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2D7DE-59E7-F2B0-7A7B-D263E9F1D2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3600" dirty="0">
                <a:latin typeface="Arial Rounded MT Bold" panose="020F0704030504030204" pitchFamily="34" charset="0"/>
              </a:rPr>
              <a:t>BBALLB SEM II &amp; BALLB SEM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A1D65E-9E55-14DF-ADB3-A4AAD1E642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N" sz="2800" dirty="0">
                <a:latin typeface="Arial Rounded MT Bold" panose="020F0704030504030204" pitchFamily="34" charset="0"/>
              </a:rPr>
              <a:t>UNIT IV- LITERATURE AND LAW </a:t>
            </a:r>
          </a:p>
          <a:p>
            <a:r>
              <a:rPr lang="en-IN" sz="2800" dirty="0">
                <a:latin typeface="Arial Rounded MT Bold" panose="020F0704030504030204" pitchFamily="34" charset="0"/>
              </a:rPr>
              <a:t>PLAY- ‘FINAL SOLUTIONS’</a:t>
            </a:r>
          </a:p>
          <a:p>
            <a:r>
              <a:rPr lang="en-IN" sz="2800" dirty="0">
                <a:latin typeface="Arial Rounded MT Bold" panose="020F0704030504030204" pitchFamily="34" charset="0"/>
              </a:rPr>
              <a:t>BY- MAHESH DATTANI</a:t>
            </a:r>
          </a:p>
        </p:txBody>
      </p:sp>
    </p:spTree>
    <p:extLst>
      <p:ext uri="{BB962C8B-B14F-4D97-AF65-F5344CB8AC3E}">
        <p14:creationId xmlns:p14="http://schemas.microsoft.com/office/powerpoint/2010/main" val="3007631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01592-540A-8108-F298-C4BCF1637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>
                <a:latin typeface="Arial Rounded MT Bold" panose="020F0704030504030204" pitchFamily="34" charset="0"/>
              </a:rPr>
              <a:t>TITLE- FINAL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9801D-FD1E-61AF-ACA4-7FE18EDB9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Arial Rounded MT Bold" panose="020F0704030504030204" pitchFamily="34" charset="0"/>
              </a:rPr>
              <a:t>The ‘Final Solutions deals with the powerful and deeply disturbing theme of communal discord and frenzy. </a:t>
            </a:r>
          </a:p>
          <a:p>
            <a:r>
              <a:rPr lang="en-IN" dirty="0">
                <a:latin typeface="Arial Rounded MT Bold" panose="020F0704030504030204" pitchFamily="34" charset="0"/>
              </a:rPr>
              <a:t>The closure of the play tacitly confronts us with the disconcerting fact that we have yet to arrive at any final solutions to this problem.</a:t>
            </a:r>
          </a:p>
        </p:txBody>
      </p:sp>
    </p:spTree>
    <p:extLst>
      <p:ext uri="{BB962C8B-B14F-4D97-AF65-F5344CB8AC3E}">
        <p14:creationId xmlns:p14="http://schemas.microsoft.com/office/powerpoint/2010/main" val="3158634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4CD5C-2421-4D5A-CEFE-952AD7DA5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Arial Rounded MT Bold" panose="020F0704030504030204" pitchFamily="34" charset="0"/>
              </a:rPr>
              <a:t>Themes and motifs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891A0-5FC1-8315-27E3-9B9F0B2AC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Arial Rounded MT Bold" panose="020F0704030504030204" pitchFamily="34" charset="0"/>
              </a:rPr>
              <a:t>Mob/ chorus: A Trigger for Communal Tensions</a:t>
            </a:r>
          </a:p>
          <a:p>
            <a:pPr marL="0" indent="0">
              <a:buNone/>
            </a:pPr>
            <a:endParaRPr lang="en-IN" dirty="0">
              <a:latin typeface="Arial Rounded MT Bold" panose="020F0704030504030204" pitchFamily="34" charset="0"/>
            </a:endParaRPr>
          </a:p>
          <a:p>
            <a:r>
              <a:rPr lang="en-IN" dirty="0">
                <a:latin typeface="Arial Rounded MT Bold" panose="020F0704030504030204" pitchFamily="34" charset="0"/>
              </a:rPr>
              <a:t>History: Source of Religious Identities</a:t>
            </a:r>
          </a:p>
          <a:p>
            <a:pPr marL="0" indent="0">
              <a:buNone/>
            </a:pPr>
            <a:endParaRPr lang="en-IN" dirty="0">
              <a:latin typeface="Arial Rounded MT Bold" panose="020F0704030504030204" pitchFamily="34" charset="0"/>
            </a:endParaRPr>
          </a:p>
          <a:p>
            <a:r>
              <a:rPr lang="en-IN" dirty="0">
                <a:latin typeface="Arial Rounded MT Bold" panose="020F0704030504030204" pitchFamily="34" charset="0"/>
              </a:rPr>
              <a:t>The Role of Memory</a:t>
            </a:r>
          </a:p>
          <a:p>
            <a:pPr marL="0" indent="0">
              <a:buNone/>
            </a:pPr>
            <a:endParaRPr lang="en-IN" dirty="0">
              <a:latin typeface="Arial Rounded MT Bold" panose="020F0704030504030204" pitchFamily="34" charset="0"/>
            </a:endParaRPr>
          </a:p>
          <a:p>
            <a:r>
              <a:rPr lang="en-IN" dirty="0">
                <a:latin typeface="Arial Rounded MT Bold" panose="020F0704030504030204" pitchFamily="34" charset="0"/>
              </a:rPr>
              <a:t>Protection: Guilt and Atonement </a:t>
            </a:r>
          </a:p>
        </p:txBody>
      </p:sp>
    </p:spTree>
    <p:extLst>
      <p:ext uri="{BB962C8B-B14F-4D97-AF65-F5344CB8AC3E}">
        <p14:creationId xmlns:p14="http://schemas.microsoft.com/office/powerpoint/2010/main" val="2370784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03055-979E-0FF7-DCBC-F5BB10D9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>
                <a:latin typeface="Arial Rounded MT Bold" panose="020F0704030504030204" pitchFamily="34" charset="0"/>
              </a:rPr>
              <a:t>Final Solutions: A political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3FC6D-DDBE-FBDE-D5C2-A490F82CA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>
                <a:latin typeface="Arial Rounded MT Bold" panose="020F0704030504030204" pitchFamily="34" charset="0"/>
              </a:rPr>
              <a:t>The issue of communalist violence and sectarian tension shaped and greatly exacerbated by memories of the Partition conflicts is a crowded and highly contested terrain.</a:t>
            </a:r>
          </a:p>
          <a:p>
            <a:r>
              <a:rPr lang="en-IN" dirty="0">
                <a:latin typeface="Arial Rounded MT Bold" panose="020F0704030504030204" pitchFamily="34" charset="0"/>
              </a:rPr>
              <a:t>Here </a:t>
            </a:r>
            <a:r>
              <a:rPr lang="en-IN" dirty="0" err="1">
                <a:latin typeface="Arial Rounded MT Bold" panose="020F0704030504030204" pitchFamily="34" charset="0"/>
              </a:rPr>
              <a:t>Dattani</a:t>
            </a:r>
            <a:r>
              <a:rPr lang="en-IN" dirty="0">
                <a:latin typeface="Arial Rounded MT Bold" panose="020F0704030504030204" pitchFamily="34" charset="0"/>
              </a:rPr>
              <a:t> cautions against exclusive identity in an increasingly multicultural society and looks for a focus of symbiotic embrace. </a:t>
            </a:r>
          </a:p>
          <a:p>
            <a:r>
              <a:rPr lang="en-IN" dirty="0" err="1">
                <a:latin typeface="Arial Rounded MT Bold" panose="020F0704030504030204" pitchFamily="34" charset="0"/>
              </a:rPr>
              <a:t>Dattani’s</a:t>
            </a:r>
            <a:r>
              <a:rPr lang="en-IN" dirty="0">
                <a:latin typeface="Arial Rounded MT Bold" panose="020F0704030504030204" pitchFamily="34" charset="0"/>
              </a:rPr>
              <a:t> postcolonial play is a moving and creative intervention in strongly perceived cultural and religious differences in India.  </a:t>
            </a:r>
          </a:p>
        </p:txBody>
      </p:sp>
    </p:spTree>
    <p:extLst>
      <p:ext uri="{BB962C8B-B14F-4D97-AF65-F5344CB8AC3E}">
        <p14:creationId xmlns:p14="http://schemas.microsoft.com/office/powerpoint/2010/main" val="3902478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251C3-C8BE-5D20-FCD5-1F3567491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Arial Rounded MT Bold" panose="020F0704030504030204" pitchFamily="34" charset="0"/>
              </a:rPr>
              <a:t>	</a:t>
            </a:r>
            <a:r>
              <a:rPr lang="en-IN">
                <a:latin typeface="Arial Rounded MT Bold" panose="020F0704030504030204" pitchFamily="34" charset="0"/>
              </a:rPr>
              <a:t>			Thank You</a:t>
            </a:r>
          </a:p>
        </p:txBody>
      </p:sp>
    </p:spTree>
    <p:extLst>
      <p:ext uri="{BB962C8B-B14F-4D97-AF65-F5344CB8AC3E}">
        <p14:creationId xmlns:p14="http://schemas.microsoft.com/office/powerpoint/2010/main" val="3805413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171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Rounded MT Bold</vt:lpstr>
      <vt:lpstr>Calibri</vt:lpstr>
      <vt:lpstr>Calibri Light</vt:lpstr>
      <vt:lpstr>Office Theme</vt:lpstr>
      <vt:lpstr>BBALLB SEM II &amp; BALLB SEM II</vt:lpstr>
      <vt:lpstr>TITLE- FINAL SOLUTIONS</vt:lpstr>
      <vt:lpstr>Themes and motifs</vt:lpstr>
      <vt:lpstr>Final Solutions: A political Study</vt:lpstr>
      <vt:lpstr>    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BBALLB SEM II &amp; BALLB SEM II</dc:title>
  <dc:creator>richashuklap@outlook.com</dc:creator>
  <cp:lastModifiedBy>richashuklap@outlook.com</cp:lastModifiedBy>
  <cp:revision>5</cp:revision>
  <dcterms:created xsi:type="dcterms:W3CDTF">2023-02-16T11:26:29Z</dcterms:created>
  <dcterms:modified xsi:type="dcterms:W3CDTF">2023-02-16T12:07:22Z</dcterms:modified>
</cp:coreProperties>
</file>