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D9A4-23AD-456D-ADD3-4A2983DC96CF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EE84-F273-4B96-A3CC-895950809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D9A4-23AD-456D-ADD3-4A2983DC96CF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EE84-F273-4B96-A3CC-895950809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D9A4-23AD-456D-ADD3-4A2983DC96CF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EE84-F273-4B96-A3CC-895950809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D9A4-23AD-456D-ADD3-4A2983DC96CF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EE84-F273-4B96-A3CC-895950809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D9A4-23AD-456D-ADD3-4A2983DC96CF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EE84-F273-4B96-A3CC-895950809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D9A4-23AD-456D-ADD3-4A2983DC96CF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EE84-F273-4B96-A3CC-895950809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D9A4-23AD-456D-ADD3-4A2983DC96CF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EE84-F273-4B96-A3CC-895950809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D9A4-23AD-456D-ADD3-4A2983DC96CF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EE84-F273-4B96-A3CC-895950809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D9A4-23AD-456D-ADD3-4A2983DC96CF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EE84-F273-4B96-A3CC-895950809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D9A4-23AD-456D-ADD3-4A2983DC96CF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EE84-F273-4B96-A3CC-895950809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D9A4-23AD-456D-ADD3-4A2983DC96CF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EE84-F273-4B96-A3CC-895950809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DD9A4-23AD-456D-ADD3-4A2983DC96CF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3EE84-F273-4B96-A3CC-895950809C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termediary Metabolis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371600"/>
            <a:ext cx="4829175" cy="3952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ntermediary Metabolism | Metabolism Assays | BioVision, Inc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066800"/>
            <a:ext cx="5476875" cy="4076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Intermediary metabolism: An intricate network at the crossroads of cell  fate and function - ScienceDire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685800"/>
            <a:ext cx="5953125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Alok Pandey</dc:creator>
  <cp:lastModifiedBy>Alok Pandey</cp:lastModifiedBy>
  <cp:revision>1</cp:revision>
  <dcterms:created xsi:type="dcterms:W3CDTF">2023-02-10T11:29:17Z</dcterms:created>
  <dcterms:modified xsi:type="dcterms:W3CDTF">2023-02-10T11:31:43Z</dcterms:modified>
</cp:coreProperties>
</file>