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4DB-3370-5F53-7FD1-B98C77028B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40E825D7-CD4F-1050-F638-2B939C8DDE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492B763-75B4-029F-8E3C-F73C5D32046E}"/>
              </a:ext>
            </a:extLst>
          </p:cNvPr>
          <p:cNvSpPr>
            <a:spLocks noGrp="1"/>
          </p:cNvSpPr>
          <p:nvPr>
            <p:ph type="dt" sz="half" idx="10"/>
          </p:nvPr>
        </p:nvSpPr>
        <p:spPr/>
        <p:txBody>
          <a:bodyPr/>
          <a:lstStyle/>
          <a:p>
            <a:fld id="{CC18015A-C94C-4E14-A46B-36DC69A91CF5}" type="datetimeFigureOut">
              <a:rPr lang="en-IN" smtClean="0"/>
              <a:t>01-03-2023</a:t>
            </a:fld>
            <a:endParaRPr lang="en-IN"/>
          </a:p>
        </p:txBody>
      </p:sp>
      <p:sp>
        <p:nvSpPr>
          <p:cNvPr id="5" name="Footer Placeholder 4">
            <a:extLst>
              <a:ext uri="{FF2B5EF4-FFF2-40B4-BE49-F238E27FC236}">
                <a16:creationId xmlns:a16="http://schemas.microsoft.com/office/drawing/2014/main" id="{7D6A4C90-812D-6594-669D-546F29550C4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BB73AE2-FB41-423F-4E25-1EDDD8604FA2}"/>
              </a:ext>
            </a:extLst>
          </p:cNvPr>
          <p:cNvSpPr>
            <a:spLocks noGrp="1"/>
          </p:cNvSpPr>
          <p:nvPr>
            <p:ph type="sldNum" sz="quarter" idx="12"/>
          </p:nvPr>
        </p:nvSpPr>
        <p:spPr/>
        <p:txBody>
          <a:bodyPr/>
          <a:lstStyle/>
          <a:p>
            <a:fld id="{27F1FBE5-F05D-46AB-B15E-284C4927A838}" type="slidenum">
              <a:rPr lang="en-IN" smtClean="0"/>
              <a:t>‹#›</a:t>
            </a:fld>
            <a:endParaRPr lang="en-IN"/>
          </a:p>
        </p:txBody>
      </p:sp>
    </p:spTree>
    <p:extLst>
      <p:ext uri="{BB962C8B-B14F-4D97-AF65-F5344CB8AC3E}">
        <p14:creationId xmlns:p14="http://schemas.microsoft.com/office/powerpoint/2010/main" val="1936086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DE7B6-216C-33F5-A290-B030C322B816}"/>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2F1153B-6EDC-FC9D-A571-F6C55E44FB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666DBAF-2D12-E7B2-C5C8-41136409156F}"/>
              </a:ext>
            </a:extLst>
          </p:cNvPr>
          <p:cNvSpPr>
            <a:spLocks noGrp="1"/>
          </p:cNvSpPr>
          <p:nvPr>
            <p:ph type="dt" sz="half" idx="10"/>
          </p:nvPr>
        </p:nvSpPr>
        <p:spPr/>
        <p:txBody>
          <a:bodyPr/>
          <a:lstStyle/>
          <a:p>
            <a:fld id="{CC18015A-C94C-4E14-A46B-36DC69A91CF5}" type="datetimeFigureOut">
              <a:rPr lang="en-IN" smtClean="0"/>
              <a:t>01-03-2023</a:t>
            </a:fld>
            <a:endParaRPr lang="en-IN"/>
          </a:p>
        </p:txBody>
      </p:sp>
      <p:sp>
        <p:nvSpPr>
          <p:cNvPr id="5" name="Footer Placeholder 4">
            <a:extLst>
              <a:ext uri="{FF2B5EF4-FFF2-40B4-BE49-F238E27FC236}">
                <a16:creationId xmlns:a16="http://schemas.microsoft.com/office/drawing/2014/main" id="{D6FFFBF1-5807-9D53-81CA-198D1414925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598431A-665C-4036-CA43-55D71F66CC8C}"/>
              </a:ext>
            </a:extLst>
          </p:cNvPr>
          <p:cNvSpPr>
            <a:spLocks noGrp="1"/>
          </p:cNvSpPr>
          <p:nvPr>
            <p:ph type="sldNum" sz="quarter" idx="12"/>
          </p:nvPr>
        </p:nvSpPr>
        <p:spPr/>
        <p:txBody>
          <a:bodyPr/>
          <a:lstStyle/>
          <a:p>
            <a:fld id="{27F1FBE5-F05D-46AB-B15E-284C4927A838}" type="slidenum">
              <a:rPr lang="en-IN" smtClean="0"/>
              <a:t>‹#›</a:t>
            </a:fld>
            <a:endParaRPr lang="en-IN"/>
          </a:p>
        </p:txBody>
      </p:sp>
    </p:spTree>
    <p:extLst>
      <p:ext uri="{BB962C8B-B14F-4D97-AF65-F5344CB8AC3E}">
        <p14:creationId xmlns:p14="http://schemas.microsoft.com/office/powerpoint/2010/main" val="3375064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BB5435-58EC-051A-BFB3-AC160AF02DC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E8157DE-05CE-DEB1-3AD6-54ECC7216A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35920B7-0561-9DED-3DBD-D113C80C19A7}"/>
              </a:ext>
            </a:extLst>
          </p:cNvPr>
          <p:cNvSpPr>
            <a:spLocks noGrp="1"/>
          </p:cNvSpPr>
          <p:nvPr>
            <p:ph type="dt" sz="half" idx="10"/>
          </p:nvPr>
        </p:nvSpPr>
        <p:spPr/>
        <p:txBody>
          <a:bodyPr/>
          <a:lstStyle/>
          <a:p>
            <a:fld id="{CC18015A-C94C-4E14-A46B-36DC69A91CF5}" type="datetimeFigureOut">
              <a:rPr lang="en-IN" smtClean="0"/>
              <a:t>01-03-2023</a:t>
            </a:fld>
            <a:endParaRPr lang="en-IN"/>
          </a:p>
        </p:txBody>
      </p:sp>
      <p:sp>
        <p:nvSpPr>
          <p:cNvPr id="5" name="Footer Placeholder 4">
            <a:extLst>
              <a:ext uri="{FF2B5EF4-FFF2-40B4-BE49-F238E27FC236}">
                <a16:creationId xmlns:a16="http://schemas.microsoft.com/office/drawing/2014/main" id="{8B7D937E-A84E-9BD1-1597-531CC9838E0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FCE48A7-66CB-00AD-2390-F9924FE19ACA}"/>
              </a:ext>
            </a:extLst>
          </p:cNvPr>
          <p:cNvSpPr>
            <a:spLocks noGrp="1"/>
          </p:cNvSpPr>
          <p:nvPr>
            <p:ph type="sldNum" sz="quarter" idx="12"/>
          </p:nvPr>
        </p:nvSpPr>
        <p:spPr/>
        <p:txBody>
          <a:bodyPr/>
          <a:lstStyle/>
          <a:p>
            <a:fld id="{27F1FBE5-F05D-46AB-B15E-284C4927A838}" type="slidenum">
              <a:rPr lang="en-IN" smtClean="0"/>
              <a:t>‹#›</a:t>
            </a:fld>
            <a:endParaRPr lang="en-IN"/>
          </a:p>
        </p:txBody>
      </p:sp>
    </p:spTree>
    <p:extLst>
      <p:ext uri="{BB962C8B-B14F-4D97-AF65-F5344CB8AC3E}">
        <p14:creationId xmlns:p14="http://schemas.microsoft.com/office/powerpoint/2010/main" val="962100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276E2-61E8-E7DD-9672-B1232AAF2B7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DC65BFA-D881-35DB-1FF3-FF978E4EFE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496A40A-1F67-1DFD-D059-044DD6AE4789}"/>
              </a:ext>
            </a:extLst>
          </p:cNvPr>
          <p:cNvSpPr>
            <a:spLocks noGrp="1"/>
          </p:cNvSpPr>
          <p:nvPr>
            <p:ph type="dt" sz="half" idx="10"/>
          </p:nvPr>
        </p:nvSpPr>
        <p:spPr/>
        <p:txBody>
          <a:bodyPr/>
          <a:lstStyle/>
          <a:p>
            <a:fld id="{CC18015A-C94C-4E14-A46B-36DC69A91CF5}" type="datetimeFigureOut">
              <a:rPr lang="en-IN" smtClean="0"/>
              <a:t>01-03-2023</a:t>
            </a:fld>
            <a:endParaRPr lang="en-IN"/>
          </a:p>
        </p:txBody>
      </p:sp>
      <p:sp>
        <p:nvSpPr>
          <p:cNvPr id="5" name="Footer Placeholder 4">
            <a:extLst>
              <a:ext uri="{FF2B5EF4-FFF2-40B4-BE49-F238E27FC236}">
                <a16:creationId xmlns:a16="http://schemas.microsoft.com/office/drawing/2014/main" id="{E2318F7B-CACA-7793-A59B-EECE81B6AB5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DD07C44-669D-2D68-B783-736C0ABD7853}"/>
              </a:ext>
            </a:extLst>
          </p:cNvPr>
          <p:cNvSpPr>
            <a:spLocks noGrp="1"/>
          </p:cNvSpPr>
          <p:nvPr>
            <p:ph type="sldNum" sz="quarter" idx="12"/>
          </p:nvPr>
        </p:nvSpPr>
        <p:spPr/>
        <p:txBody>
          <a:bodyPr/>
          <a:lstStyle/>
          <a:p>
            <a:fld id="{27F1FBE5-F05D-46AB-B15E-284C4927A838}" type="slidenum">
              <a:rPr lang="en-IN" smtClean="0"/>
              <a:t>‹#›</a:t>
            </a:fld>
            <a:endParaRPr lang="en-IN"/>
          </a:p>
        </p:txBody>
      </p:sp>
    </p:spTree>
    <p:extLst>
      <p:ext uri="{BB962C8B-B14F-4D97-AF65-F5344CB8AC3E}">
        <p14:creationId xmlns:p14="http://schemas.microsoft.com/office/powerpoint/2010/main" val="2616870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1F1A-D532-DC08-EB12-E2CA1EB953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DAEEB518-E132-6540-5772-B64E4DB812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C62C6D-87DE-B251-1E50-59441E69CF98}"/>
              </a:ext>
            </a:extLst>
          </p:cNvPr>
          <p:cNvSpPr>
            <a:spLocks noGrp="1"/>
          </p:cNvSpPr>
          <p:nvPr>
            <p:ph type="dt" sz="half" idx="10"/>
          </p:nvPr>
        </p:nvSpPr>
        <p:spPr/>
        <p:txBody>
          <a:bodyPr/>
          <a:lstStyle/>
          <a:p>
            <a:fld id="{CC18015A-C94C-4E14-A46B-36DC69A91CF5}" type="datetimeFigureOut">
              <a:rPr lang="en-IN" smtClean="0"/>
              <a:t>01-03-2023</a:t>
            </a:fld>
            <a:endParaRPr lang="en-IN"/>
          </a:p>
        </p:txBody>
      </p:sp>
      <p:sp>
        <p:nvSpPr>
          <p:cNvPr id="5" name="Footer Placeholder 4">
            <a:extLst>
              <a:ext uri="{FF2B5EF4-FFF2-40B4-BE49-F238E27FC236}">
                <a16:creationId xmlns:a16="http://schemas.microsoft.com/office/drawing/2014/main" id="{5C5B9B21-64F6-3738-10FB-B90C0CF7330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492829A-4F33-8621-2675-062D3E4C489B}"/>
              </a:ext>
            </a:extLst>
          </p:cNvPr>
          <p:cNvSpPr>
            <a:spLocks noGrp="1"/>
          </p:cNvSpPr>
          <p:nvPr>
            <p:ph type="sldNum" sz="quarter" idx="12"/>
          </p:nvPr>
        </p:nvSpPr>
        <p:spPr/>
        <p:txBody>
          <a:bodyPr/>
          <a:lstStyle/>
          <a:p>
            <a:fld id="{27F1FBE5-F05D-46AB-B15E-284C4927A838}" type="slidenum">
              <a:rPr lang="en-IN" smtClean="0"/>
              <a:t>‹#›</a:t>
            </a:fld>
            <a:endParaRPr lang="en-IN"/>
          </a:p>
        </p:txBody>
      </p:sp>
    </p:spTree>
    <p:extLst>
      <p:ext uri="{BB962C8B-B14F-4D97-AF65-F5344CB8AC3E}">
        <p14:creationId xmlns:p14="http://schemas.microsoft.com/office/powerpoint/2010/main" val="803959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C88D-B2EF-FC4C-E9B0-28A8839B485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75CBE14-5EAC-A7B0-AFE5-71273EF0A8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CB4A308-B6DE-9B71-064A-FF254D8F449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3FE3BAF0-3866-7AEA-5DE5-9D82E0A5D467}"/>
              </a:ext>
            </a:extLst>
          </p:cNvPr>
          <p:cNvSpPr>
            <a:spLocks noGrp="1"/>
          </p:cNvSpPr>
          <p:nvPr>
            <p:ph type="dt" sz="half" idx="10"/>
          </p:nvPr>
        </p:nvSpPr>
        <p:spPr/>
        <p:txBody>
          <a:bodyPr/>
          <a:lstStyle/>
          <a:p>
            <a:fld id="{CC18015A-C94C-4E14-A46B-36DC69A91CF5}" type="datetimeFigureOut">
              <a:rPr lang="en-IN" smtClean="0"/>
              <a:t>01-03-2023</a:t>
            </a:fld>
            <a:endParaRPr lang="en-IN"/>
          </a:p>
        </p:txBody>
      </p:sp>
      <p:sp>
        <p:nvSpPr>
          <p:cNvPr id="6" name="Footer Placeholder 5">
            <a:extLst>
              <a:ext uri="{FF2B5EF4-FFF2-40B4-BE49-F238E27FC236}">
                <a16:creationId xmlns:a16="http://schemas.microsoft.com/office/drawing/2014/main" id="{6763F4E1-2402-AB8B-3009-8F4D887A45B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A52ECBD-A864-BD36-2339-BCE06905D595}"/>
              </a:ext>
            </a:extLst>
          </p:cNvPr>
          <p:cNvSpPr>
            <a:spLocks noGrp="1"/>
          </p:cNvSpPr>
          <p:nvPr>
            <p:ph type="sldNum" sz="quarter" idx="12"/>
          </p:nvPr>
        </p:nvSpPr>
        <p:spPr/>
        <p:txBody>
          <a:bodyPr/>
          <a:lstStyle/>
          <a:p>
            <a:fld id="{27F1FBE5-F05D-46AB-B15E-284C4927A838}" type="slidenum">
              <a:rPr lang="en-IN" smtClean="0"/>
              <a:t>‹#›</a:t>
            </a:fld>
            <a:endParaRPr lang="en-IN"/>
          </a:p>
        </p:txBody>
      </p:sp>
    </p:spTree>
    <p:extLst>
      <p:ext uri="{BB962C8B-B14F-4D97-AF65-F5344CB8AC3E}">
        <p14:creationId xmlns:p14="http://schemas.microsoft.com/office/powerpoint/2010/main" val="2635206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26A96-3DDC-8DF5-CBD1-6A3EE27B6CB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0E4DCC4-08F4-E4BE-205B-FAB05E5F6A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AFB4F2-E0EF-CB98-273B-451F2D94A4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EDE7F43F-1558-2AE8-2E3A-367198CC7B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FEE5BB-2C15-04B5-1EA9-95927B4680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DE22CC25-A164-3521-7BC0-6F59FEF46372}"/>
              </a:ext>
            </a:extLst>
          </p:cNvPr>
          <p:cNvSpPr>
            <a:spLocks noGrp="1"/>
          </p:cNvSpPr>
          <p:nvPr>
            <p:ph type="dt" sz="half" idx="10"/>
          </p:nvPr>
        </p:nvSpPr>
        <p:spPr/>
        <p:txBody>
          <a:bodyPr/>
          <a:lstStyle/>
          <a:p>
            <a:fld id="{CC18015A-C94C-4E14-A46B-36DC69A91CF5}" type="datetimeFigureOut">
              <a:rPr lang="en-IN" smtClean="0"/>
              <a:t>01-03-2023</a:t>
            </a:fld>
            <a:endParaRPr lang="en-IN"/>
          </a:p>
        </p:txBody>
      </p:sp>
      <p:sp>
        <p:nvSpPr>
          <p:cNvPr id="8" name="Footer Placeholder 7">
            <a:extLst>
              <a:ext uri="{FF2B5EF4-FFF2-40B4-BE49-F238E27FC236}">
                <a16:creationId xmlns:a16="http://schemas.microsoft.com/office/drawing/2014/main" id="{74B271CB-163B-408A-F17F-7D8ACF6F252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03C80A43-1501-93A0-6248-8F12D292FEC1}"/>
              </a:ext>
            </a:extLst>
          </p:cNvPr>
          <p:cNvSpPr>
            <a:spLocks noGrp="1"/>
          </p:cNvSpPr>
          <p:nvPr>
            <p:ph type="sldNum" sz="quarter" idx="12"/>
          </p:nvPr>
        </p:nvSpPr>
        <p:spPr/>
        <p:txBody>
          <a:bodyPr/>
          <a:lstStyle/>
          <a:p>
            <a:fld id="{27F1FBE5-F05D-46AB-B15E-284C4927A838}" type="slidenum">
              <a:rPr lang="en-IN" smtClean="0"/>
              <a:t>‹#›</a:t>
            </a:fld>
            <a:endParaRPr lang="en-IN"/>
          </a:p>
        </p:txBody>
      </p:sp>
    </p:spTree>
    <p:extLst>
      <p:ext uri="{BB962C8B-B14F-4D97-AF65-F5344CB8AC3E}">
        <p14:creationId xmlns:p14="http://schemas.microsoft.com/office/powerpoint/2010/main" val="3671639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0E1B9-4C5A-4094-3AB2-DD5D44469CB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BC62D2E0-D4D7-13B8-6827-373D5BDDC42B}"/>
              </a:ext>
            </a:extLst>
          </p:cNvPr>
          <p:cNvSpPr>
            <a:spLocks noGrp="1"/>
          </p:cNvSpPr>
          <p:nvPr>
            <p:ph type="dt" sz="half" idx="10"/>
          </p:nvPr>
        </p:nvSpPr>
        <p:spPr/>
        <p:txBody>
          <a:bodyPr/>
          <a:lstStyle/>
          <a:p>
            <a:fld id="{CC18015A-C94C-4E14-A46B-36DC69A91CF5}" type="datetimeFigureOut">
              <a:rPr lang="en-IN" smtClean="0"/>
              <a:t>01-03-2023</a:t>
            </a:fld>
            <a:endParaRPr lang="en-IN"/>
          </a:p>
        </p:txBody>
      </p:sp>
      <p:sp>
        <p:nvSpPr>
          <p:cNvPr id="4" name="Footer Placeholder 3">
            <a:extLst>
              <a:ext uri="{FF2B5EF4-FFF2-40B4-BE49-F238E27FC236}">
                <a16:creationId xmlns:a16="http://schemas.microsoft.com/office/drawing/2014/main" id="{7B0D0142-602A-D25F-69DE-8D724254945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77943F32-5DFB-52D5-F18C-5F019103EF8D}"/>
              </a:ext>
            </a:extLst>
          </p:cNvPr>
          <p:cNvSpPr>
            <a:spLocks noGrp="1"/>
          </p:cNvSpPr>
          <p:nvPr>
            <p:ph type="sldNum" sz="quarter" idx="12"/>
          </p:nvPr>
        </p:nvSpPr>
        <p:spPr/>
        <p:txBody>
          <a:bodyPr/>
          <a:lstStyle/>
          <a:p>
            <a:fld id="{27F1FBE5-F05D-46AB-B15E-284C4927A838}" type="slidenum">
              <a:rPr lang="en-IN" smtClean="0"/>
              <a:t>‹#›</a:t>
            </a:fld>
            <a:endParaRPr lang="en-IN"/>
          </a:p>
        </p:txBody>
      </p:sp>
    </p:spTree>
    <p:extLst>
      <p:ext uri="{BB962C8B-B14F-4D97-AF65-F5344CB8AC3E}">
        <p14:creationId xmlns:p14="http://schemas.microsoft.com/office/powerpoint/2010/main" val="4157327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469DAA-AF57-0067-D963-C4CDBADAE3E0}"/>
              </a:ext>
            </a:extLst>
          </p:cNvPr>
          <p:cNvSpPr>
            <a:spLocks noGrp="1"/>
          </p:cNvSpPr>
          <p:nvPr>
            <p:ph type="dt" sz="half" idx="10"/>
          </p:nvPr>
        </p:nvSpPr>
        <p:spPr/>
        <p:txBody>
          <a:bodyPr/>
          <a:lstStyle/>
          <a:p>
            <a:fld id="{CC18015A-C94C-4E14-A46B-36DC69A91CF5}" type="datetimeFigureOut">
              <a:rPr lang="en-IN" smtClean="0"/>
              <a:t>01-03-2023</a:t>
            </a:fld>
            <a:endParaRPr lang="en-IN"/>
          </a:p>
        </p:txBody>
      </p:sp>
      <p:sp>
        <p:nvSpPr>
          <p:cNvPr id="3" name="Footer Placeholder 2">
            <a:extLst>
              <a:ext uri="{FF2B5EF4-FFF2-40B4-BE49-F238E27FC236}">
                <a16:creationId xmlns:a16="http://schemas.microsoft.com/office/drawing/2014/main" id="{C0B9F85D-E2F2-D824-4E63-251D16894529}"/>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E168FCB-2340-2824-C5CB-0AD3892A7DEB}"/>
              </a:ext>
            </a:extLst>
          </p:cNvPr>
          <p:cNvSpPr>
            <a:spLocks noGrp="1"/>
          </p:cNvSpPr>
          <p:nvPr>
            <p:ph type="sldNum" sz="quarter" idx="12"/>
          </p:nvPr>
        </p:nvSpPr>
        <p:spPr/>
        <p:txBody>
          <a:bodyPr/>
          <a:lstStyle/>
          <a:p>
            <a:fld id="{27F1FBE5-F05D-46AB-B15E-284C4927A838}" type="slidenum">
              <a:rPr lang="en-IN" smtClean="0"/>
              <a:t>‹#›</a:t>
            </a:fld>
            <a:endParaRPr lang="en-IN"/>
          </a:p>
        </p:txBody>
      </p:sp>
    </p:spTree>
    <p:extLst>
      <p:ext uri="{BB962C8B-B14F-4D97-AF65-F5344CB8AC3E}">
        <p14:creationId xmlns:p14="http://schemas.microsoft.com/office/powerpoint/2010/main" val="1624057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F6B58-C03F-D46D-8E17-3220E050E0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C24421BC-AD44-EFC6-09D3-E02B431763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624124C-CF5E-7178-F4A1-835011BAB5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BB07C5-229E-1319-7ECC-47E628308D73}"/>
              </a:ext>
            </a:extLst>
          </p:cNvPr>
          <p:cNvSpPr>
            <a:spLocks noGrp="1"/>
          </p:cNvSpPr>
          <p:nvPr>
            <p:ph type="dt" sz="half" idx="10"/>
          </p:nvPr>
        </p:nvSpPr>
        <p:spPr/>
        <p:txBody>
          <a:bodyPr/>
          <a:lstStyle/>
          <a:p>
            <a:fld id="{CC18015A-C94C-4E14-A46B-36DC69A91CF5}" type="datetimeFigureOut">
              <a:rPr lang="en-IN" smtClean="0"/>
              <a:t>01-03-2023</a:t>
            </a:fld>
            <a:endParaRPr lang="en-IN"/>
          </a:p>
        </p:txBody>
      </p:sp>
      <p:sp>
        <p:nvSpPr>
          <p:cNvPr id="6" name="Footer Placeholder 5">
            <a:extLst>
              <a:ext uri="{FF2B5EF4-FFF2-40B4-BE49-F238E27FC236}">
                <a16:creationId xmlns:a16="http://schemas.microsoft.com/office/drawing/2014/main" id="{DC7EE8FE-50AB-54E8-B136-37EAC2D58B4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0E8DBFA-AF36-D9B5-78F5-EB70F8805B87}"/>
              </a:ext>
            </a:extLst>
          </p:cNvPr>
          <p:cNvSpPr>
            <a:spLocks noGrp="1"/>
          </p:cNvSpPr>
          <p:nvPr>
            <p:ph type="sldNum" sz="quarter" idx="12"/>
          </p:nvPr>
        </p:nvSpPr>
        <p:spPr/>
        <p:txBody>
          <a:bodyPr/>
          <a:lstStyle/>
          <a:p>
            <a:fld id="{27F1FBE5-F05D-46AB-B15E-284C4927A838}" type="slidenum">
              <a:rPr lang="en-IN" smtClean="0"/>
              <a:t>‹#›</a:t>
            </a:fld>
            <a:endParaRPr lang="en-IN"/>
          </a:p>
        </p:txBody>
      </p:sp>
    </p:spTree>
    <p:extLst>
      <p:ext uri="{BB962C8B-B14F-4D97-AF65-F5344CB8AC3E}">
        <p14:creationId xmlns:p14="http://schemas.microsoft.com/office/powerpoint/2010/main" val="2962025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03D0E-5DCE-C243-BB04-31F4A5A34B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0BA6BD2-5D52-3D25-94A1-1601B471C2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85F51C4C-A212-C468-E731-36DCAC7ADA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53C1A3-4302-3F90-7A9F-3F10BF51F628}"/>
              </a:ext>
            </a:extLst>
          </p:cNvPr>
          <p:cNvSpPr>
            <a:spLocks noGrp="1"/>
          </p:cNvSpPr>
          <p:nvPr>
            <p:ph type="dt" sz="half" idx="10"/>
          </p:nvPr>
        </p:nvSpPr>
        <p:spPr/>
        <p:txBody>
          <a:bodyPr/>
          <a:lstStyle/>
          <a:p>
            <a:fld id="{CC18015A-C94C-4E14-A46B-36DC69A91CF5}" type="datetimeFigureOut">
              <a:rPr lang="en-IN" smtClean="0"/>
              <a:t>01-03-2023</a:t>
            </a:fld>
            <a:endParaRPr lang="en-IN"/>
          </a:p>
        </p:txBody>
      </p:sp>
      <p:sp>
        <p:nvSpPr>
          <p:cNvPr id="6" name="Footer Placeholder 5">
            <a:extLst>
              <a:ext uri="{FF2B5EF4-FFF2-40B4-BE49-F238E27FC236}">
                <a16:creationId xmlns:a16="http://schemas.microsoft.com/office/drawing/2014/main" id="{9B338B74-D946-ED63-DE57-DE485437590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60578E5-9E1A-2631-7E36-8F69BEF9F658}"/>
              </a:ext>
            </a:extLst>
          </p:cNvPr>
          <p:cNvSpPr>
            <a:spLocks noGrp="1"/>
          </p:cNvSpPr>
          <p:nvPr>
            <p:ph type="sldNum" sz="quarter" idx="12"/>
          </p:nvPr>
        </p:nvSpPr>
        <p:spPr/>
        <p:txBody>
          <a:bodyPr/>
          <a:lstStyle/>
          <a:p>
            <a:fld id="{27F1FBE5-F05D-46AB-B15E-284C4927A838}" type="slidenum">
              <a:rPr lang="en-IN" smtClean="0"/>
              <a:t>‹#›</a:t>
            </a:fld>
            <a:endParaRPr lang="en-IN"/>
          </a:p>
        </p:txBody>
      </p:sp>
    </p:spTree>
    <p:extLst>
      <p:ext uri="{BB962C8B-B14F-4D97-AF65-F5344CB8AC3E}">
        <p14:creationId xmlns:p14="http://schemas.microsoft.com/office/powerpoint/2010/main" val="3640027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A0A99A-20E6-4698-ADCE-74855D4F8D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E95D846-4863-1E08-200D-39FAF05706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295BD23-C2B6-C3C5-2158-10850961F7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18015A-C94C-4E14-A46B-36DC69A91CF5}" type="datetimeFigureOut">
              <a:rPr lang="en-IN" smtClean="0"/>
              <a:t>01-03-2023</a:t>
            </a:fld>
            <a:endParaRPr lang="en-IN"/>
          </a:p>
        </p:txBody>
      </p:sp>
      <p:sp>
        <p:nvSpPr>
          <p:cNvPr id="5" name="Footer Placeholder 4">
            <a:extLst>
              <a:ext uri="{FF2B5EF4-FFF2-40B4-BE49-F238E27FC236}">
                <a16:creationId xmlns:a16="http://schemas.microsoft.com/office/drawing/2014/main" id="{E45B4721-41AD-D79D-037B-84E74C1141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DE177EEE-7B76-07CC-FCC0-E13C7B7079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F1FBE5-F05D-46AB-B15E-284C4927A838}" type="slidenum">
              <a:rPr lang="en-IN" smtClean="0"/>
              <a:t>‹#›</a:t>
            </a:fld>
            <a:endParaRPr lang="en-IN"/>
          </a:p>
        </p:txBody>
      </p:sp>
    </p:spTree>
    <p:extLst>
      <p:ext uri="{BB962C8B-B14F-4D97-AF65-F5344CB8AC3E}">
        <p14:creationId xmlns:p14="http://schemas.microsoft.com/office/powerpoint/2010/main" val="490468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0F8D7-1745-7126-A60E-B67C14E2CD6D}"/>
              </a:ext>
            </a:extLst>
          </p:cNvPr>
          <p:cNvSpPr>
            <a:spLocks noGrp="1"/>
          </p:cNvSpPr>
          <p:nvPr>
            <p:ph type="ctrTitle"/>
          </p:nvPr>
        </p:nvSpPr>
        <p:spPr/>
        <p:txBody>
          <a:bodyPr/>
          <a:lstStyle/>
          <a:p>
            <a:r>
              <a:rPr lang="en-IN" dirty="0">
                <a:latin typeface="Aharoni" panose="02010803020104030203" pitchFamily="2" charset="-79"/>
                <a:cs typeface="Aharoni" panose="02010803020104030203" pitchFamily="2" charset="-79"/>
              </a:rPr>
              <a:t>MARTIN LUTHER KING</a:t>
            </a:r>
          </a:p>
        </p:txBody>
      </p:sp>
      <p:sp>
        <p:nvSpPr>
          <p:cNvPr id="3" name="Subtitle 2">
            <a:extLst>
              <a:ext uri="{FF2B5EF4-FFF2-40B4-BE49-F238E27FC236}">
                <a16:creationId xmlns:a16="http://schemas.microsoft.com/office/drawing/2014/main" id="{F0960C17-EBB1-556B-4B1A-0E8043963A48}"/>
              </a:ext>
            </a:extLst>
          </p:cNvPr>
          <p:cNvSpPr>
            <a:spLocks noGrp="1"/>
          </p:cNvSpPr>
          <p:nvPr>
            <p:ph type="subTitle" idx="1"/>
          </p:nvPr>
        </p:nvSpPr>
        <p:spPr/>
        <p:txBody>
          <a:bodyPr/>
          <a:lstStyle/>
          <a:p>
            <a:r>
              <a:rPr lang="en-IN" dirty="0">
                <a:latin typeface="Aharoni" panose="02010803020104030203" pitchFamily="2" charset="-79"/>
                <a:cs typeface="Aharoni" panose="02010803020104030203" pitchFamily="2" charset="-79"/>
              </a:rPr>
              <a:t>BIOGRAPHY- IMPORTANT QUESTIONS</a:t>
            </a:r>
          </a:p>
        </p:txBody>
      </p:sp>
    </p:spTree>
    <p:extLst>
      <p:ext uri="{BB962C8B-B14F-4D97-AF65-F5344CB8AC3E}">
        <p14:creationId xmlns:p14="http://schemas.microsoft.com/office/powerpoint/2010/main" val="1249528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10A73-57A3-AB65-619D-E709863A8311}"/>
              </a:ext>
            </a:extLst>
          </p:cNvPr>
          <p:cNvSpPr>
            <a:spLocks noGrp="1"/>
          </p:cNvSpPr>
          <p:nvPr>
            <p:ph type="title"/>
          </p:nvPr>
        </p:nvSpPr>
        <p:spPr/>
        <p:txBody>
          <a:bodyPr>
            <a:normAutofit/>
          </a:bodyPr>
          <a:lstStyle/>
          <a:p>
            <a:r>
              <a:rPr lang="en-IN" sz="2400" dirty="0">
                <a:latin typeface="Aharoni" panose="02010803020104030203" pitchFamily="2" charset="-79"/>
                <a:cs typeface="Aharoni" panose="02010803020104030203" pitchFamily="2" charset="-79"/>
              </a:rPr>
              <a:t>WHEN WAS M. L. K. Jr. BORN?</a:t>
            </a:r>
          </a:p>
        </p:txBody>
      </p:sp>
      <p:sp>
        <p:nvSpPr>
          <p:cNvPr id="3" name="Content Placeholder 2">
            <a:extLst>
              <a:ext uri="{FF2B5EF4-FFF2-40B4-BE49-F238E27FC236}">
                <a16:creationId xmlns:a16="http://schemas.microsoft.com/office/drawing/2014/main" id="{9E18B616-0CC6-8154-9CD6-681C87672B8B}"/>
              </a:ext>
            </a:extLst>
          </p:cNvPr>
          <p:cNvSpPr>
            <a:spLocks noGrp="1"/>
          </p:cNvSpPr>
          <p:nvPr>
            <p:ph idx="1"/>
          </p:nvPr>
        </p:nvSpPr>
        <p:spPr/>
        <p:txBody>
          <a:bodyPr>
            <a:normAutofit lnSpcReduction="10000"/>
          </a:bodyPr>
          <a:lstStyle/>
          <a:p>
            <a:r>
              <a:rPr lang="en-IN" dirty="0">
                <a:latin typeface="Aharoni" panose="02010803020104030203" pitchFamily="2" charset="-79"/>
                <a:cs typeface="Aharoni" panose="02010803020104030203" pitchFamily="2" charset="-79"/>
              </a:rPr>
              <a:t>MARTIN LUTHER KING WAS BORN ON JANUARY 15, 1929 IN A MIDDLE- CLASS HOME ON ALTANTA’S AUBURN AVENUE,GEORGIA U.S., A SHORT DISTANCE FROM ONE OF THE MOST RESPECTED AND INFLUENTIAL CURCHES IN THE BLACK COMMUNITY– EBENEZER BAPTIST CHURCH.</a:t>
            </a:r>
          </a:p>
          <a:p>
            <a:r>
              <a:rPr lang="en-IN" dirty="0">
                <a:latin typeface="Aharoni" panose="02010803020104030203" pitchFamily="2" charset="-79"/>
                <a:cs typeface="Aharoni" panose="02010803020104030203" pitchFamily="2" charset="-79"/>
              </a:rPr>
              <a:t>HE WAS NAMED SFTER HIS FATHER MICHAEL KING BUT LATER ON BOTH THE FATHER AND SON CHANGED THEIR NAMES ADOPTING ‘’MARTIN LUTHER’’ AFTER THE GERMAN RELIGIOUS LEADER WHOSE WRITING AND WORK LAUNCHED PROTESTANT REFORMATION, THE GREAT RELIGIOUS REVOLT OF THE SIXTEENTH CENTURY.</a:t>
            </a:r>
          </a:p>
        </p:txBody>
      </p:sp>
    </p:spTree>
    <p:extLst>
      <p:ext uri="{BB962C8B-B14F-4D97-AF65-F5344CB8AC3E}">
        <p14:creationId xmlns:p14="http://schemas.microsoft.com/office/powerpoint/2010/main" val="3384619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30AB2-99BF-E496-89C4-6446E581C700}"/>
              </a:ext>
            </a:extLst>
          </p:cNvPr>
          <p:cNvSpPr>
            <a:spLocks noGrp="1"/>
          </p:cNvSpPr>
          <p:nvPr>
            <p:ph type="title"/>
          </p:nvPr>
        </p:nvSpPr>
        <p:spPr/>
        <p:txBody>
          <a:bodyPr/>
          <a:lstStyle/>
          <a:p>
            <a:r>
              <a:rPr lang="en-IN" dirty="0"/>
              <a:t>Q. WHEN IS MARTIN LUTHER KING Jr. DAY CELEBRATED?</a:t>
            </a:r>
          </a:p>
        </p:txBody>
      </p:sp>
      <p:sp>
        <p:nvSpPr>
          <p:cNvPr id="3" name="Content Placeholder 2">
            <a:extLst>
              <a:ext uri="{FF2B5EF4-FFF2-40B4-BE49-F238E27FC236}">
                <a16:creationId xmlns:a16="http://schemas.microsoft.com/office/drawing/2014/main" id="{505635EC-93C6-B56C-8656-9F988ED102F9}"/>
              </a:ext>
            </a:extLst>
          </p:cNvPr>
          <p:cNvSpPr>
            <a:spLocks noGrp="1"/>
          </p:cNvSpPr>
          <p:nvPr>
            <p:ph idx="1"/>
          </p:nvPr>
        </p:nvSpPr>
        <p:spPr/>
        <p:txBody>
          <a:bodyPr>
            <a:normAutofit lnSpcReduction="10000"/>
          </a:bodyPr>
          <a:lstStyle/>
          <a:p>
            <a:pPr marL="0" indent="0">
              <a:buNone/>
            </a:pPr>
            <a:r>
              <a:rPr lang="en-IN" dirty="0">
                <a:latin typeface="Aharoni" panose="02010803020104030203" pitchFamily="2" charset="-79"/>
                <a:cs typeface="Aharoni" panose="02010803020104030203" pitchFamily="2" charset="-79"/>
              </a:rPr>
              <a:t>M. L. K. Jr. DAY IS CELEBRATED ON 15</a:t>
            </a:r>
            <a:r>
              <a:rPr lang="en-IN" baseline="30000" dirty="0">
                <a:latin typeface="Aharoni" panose="02010803020104030203" pitchFamily="2" charset="-79"/>
                <a:cs typeface="Aharoni" panose="02010803020104030203" pitchFamily="2" charset="-79"/>
              </a:rPr>
              <a:t>TH</a:t>
            </a:r>
            <a:r>
              <a:rPr lang="en-IN" dirty="0">
                <a:latin typeface="Aharoni" panose="02010803020104030203" pitchFamily="2" charset="-79"/>
                <a:cs typeface="Aharoni" panose="02010803020104030203" pitchFamily="2" charset="-79"/>
              </a:rPr>
              <a:t> JANUARY. HE IS THE ONLY NON PRESIDENT TO HAVE A NATIONAL HOLIDAY ON HIS NAME.</a:t>
            </a:r>
          </a:p>
          <a:p>
            <a:r>
              <a:rPr lang="en-IN" dirty="0">
                <a:latin typeface="Aharoni" panose="02010803020104030203" pitchFamily="2" charset="-79"/>
                <a:cs typeface="Aharoni" panose="02010803020104030203" pitchFamily="2" charset="-79"/>
              </a:rPr>
              <a:t>Q. HOW DID M. L. K. Jr. DIE?</a:t>
            </a:r>
          </a:p>
          <a:p>
            <a:pPr marL="0" indent="0">
              <a:buNone/>
            </a:pPr>
            <a:r>
              <a:rPr lang="en-IN" dirty="0">
                <a:latin typeface="Aharoni" panose="02010803020104030203" pitchFamily="2" charset="-79"/>
                <a:cs typeface="Aharoni" panose="02010803020104030203" pitchFamily="2" charset="-79"/>
              </a:rPr>
              <a:t>MARTIN LUTHER KING JR. WAS SHOT DEAD ON 4 APRIL, 1968.</a:t>
            </a:r>
          </a:p>
          <a:p>
            <a:pPr marL="0" indent="0">
              <a:buNone/>
            </a:pPr>
            <a:r>
              <a:rPr lang="en-IN" dirty="0">
                <a:latin typeface="Aharoni" panose="02010803020104030203" pitchFamily="2" charset="-79"/>
                <a:cs typeface="Aharoni" panose="02010803020104030203" pitchFamily="2" charset="-79"/>
              </a:rPr>
              <a:t>BY AN ESCAPED FUGITIVE NAMED JAMES EARL RAY.</a:t>
            </a:r>
          </a:p>
          <a:p>
            <a:pPr marL="0" indent="0">
              <a:buNone/>
            </a:pPr>
            <a:r>
              <a:rPr lang="en-IN" dirty="0">
                <a:latin typeface="Aharoni" panose="02010803020104030203" pitchFamily="2" charset="-79"/>
                <a:cs typeface="Aharoni" panose="02010803020104030203" pitchFamily="2" charset="-79"/>
              </a:rPr>
              <a:t>Q. WHO DELIVERED THE FAMOUS PUBLIC SPEECH ‘’I HAVE A DREAM’’?</a:t>
            </a:r>
          </a:p>
          <a:p>
            <a:pPr marL="0" indent="0">
              <a:buNone/>
            </a:pPr>
            <a:r>
              <a:rPr lang="en-IN" dirty="0">
                <a:latin typeface="Aharoni" panose="02010803020104030203" pitchFamily="2" charset="-79"/>
                <a:cs typeface="Aharoni" panose="02010803020104030203" pitchFamily="2" charset="-79"/>
              </a:rPr>
              <a:t>MARTIN LUTHER KING JR. DELIVERED THE FAMOUS SPEECH ‘’I HAVE A DREAM’’.</a:t>
            </a:r>
          </a:p>
          <a:p>
            <a:endParaRPr lang="en-IN" dirty="0">
              <a:latin typeface="Aharoni" panose="02010803020104030203" pitchFamily="2" charset="-79"/>
              <a:cs typeface="Aharoni" panose="02010803020104030203" pitchFamily="2" charset="-79"/>
            </a:endParaRPr>
          </a:p>
          <a:p>
            <a:endParaRPr lang="en-IN" dirty="0">
              <a:latin typeface="Aharoni" panose="02010803020104030203" pitchFamily="2" charset="-79"/>
              <a:cs typeface="Aharoni" panose="02010803020104030203" pitchFamily="2" charset="-79"/>
            </a:endParaRPr>
          </a:p>
          <a:p>
            <a:endParaRPr lang="en-IN" dirty="0"/>
          </a:p>
          <a:p>
            <a:endParaRPr lang="en-IN" dirty="0"/>
          </a:p>
        </p:txBody>
      </p:sp>
    </p:spTree>
    <p:extLst>
      <p:ext uri="{BB962C8B-B14F-4D97-AF65-F5344CB8AC3E}">
        <p14:creationId xmlns:p14="http://schemas.microsoft.com/office/powerpoint/2010/main" val="886828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C3247-6076-9886-ED86-3E4C4A738196}"/>
              </a:ext>
            </a:extLst>
          </p:cNvPr>
          <p:cNvSpPr>
            <a:spLocks noGrp="1"/>
          </p:cNvSpPr>
          <p:nvPr>
            <p:ph type="title"/>
          </p:nvPr>
        </p:nvSpPr>
        <p:spPr/>
        <p:txBody>
          <a:bodyPr/>
          <a:lstStyle/>
          <a:p>
            <a:r>
              <a:rPr lang="en-IN" dirty="0">
                <a:latin typeface="Aharoni" panose="02010803020104030203" pitchFamily="2" charset="-79"/>
                <a:cs typeface="Aharoni" panose="02010803020104030203" pitchFamily="2" charset="-79"/>
              </a:rPr>
              <a:t>Q. WHEN AND WHY DID MARTIN LUTHER KING JR. VISIT INDIA?</a:t>
            </a:r>
          </a:p>
        </p:txBody>
      </p:sp>
      <p:sp>
        <p:nvSpPr>
          <p:cNvPr id="3" name="Content Placeholder 2">
            <a:extLst>
              <a:ext uri="{FF2B5EF4-FFF2-40B4-BE49-F238E27FC236}">
                <a16:creationId xmlns:a16="http://schemas.microsoft.com/office/drawing/2014/main" id="{54B5306A-3AE6-980A-2003-2BB08EE8CCB1}"/>
              </a:ext>
            </a:extLst>
          </p:cNvPr>
          <p:cNvSpPr>
            <a:spLocks noGrp="1"/>
          </p:cNvSpPr>
          <p:nvPr>
            <p:ph idx="1"/>
          </p:nvPr>
        </p:nvSpPr>
        <p:spPr/>
        <p:txBody>
          <a:bodyPr/>
          <a:lstStyle/>
          <a:p>
            <a:r>
              <a:rPr lang="en-IN" dirty="0">
                <a:latin typeface="Aharoni" panose="02010803020104030203" pitchFamily="2" charset="-79"/>
                <a:cs typeface="Aharoni" panose="02010803020104030203" pitchFamily="2" charset="-79"/>
              </a:rPr>
              <a:t>HE VISITED INDIA ON 3</a:t>
            </a:r>
            <a:r>
              <a:rPr lang="en-IN" baseline="30000" dirty="0">
                <a:latin typeface="Aharoni" panose="02010803020104030203" pitchFamily="2" charset="-79"/>
                <a:cs typeface="Aharoni" panose="02010803020104030203" pitchFamily="2" charset="-79"/>
              </a:rPr>
              <a:t> FEBRUARY 1959, TO GET A DEEPER UNDERSTANDING OF MAHATMA GANDHI’S NON VIOLENCE.</a:t>
            </a:r>
          </a:p>
          <a:p>
            <a:pPr marL="0" indent="0">
              <a:buNone/>
            </a:pPr>
            <a:r>
              <a:rPr lang="en-IN" dirty="0">
                <a:latin typeface="Aharoni" panose="02010803020104030203" pitchFamily="2" charset="-79"/>
                <a:cs typeface="Aharoni" panose="02010803020104030203" pitchFamily="2" charset="-79"/>
              </a:rPr>
              <a:t>Q. HOW MANY BOOKS DID M. L. K. JR. WRITE?</a:t>
            </a:r>
          </a:p>
          <a:p>
            <a:r>
              <a:rPr lang="en-IN" dirty="0">
                <a:latin typeface="Aharoni" panose="02010803020104030203" pitchFamily="2" charset="-79"/>
                <a:cs typeface="Aharoni" panose="02010803020104030203" pitchFamily="2" charset="-79"/>
              </a:rPr>
              <a:t>HE WROTE. </a:t>
            </a:r>
          </a:p>
          <a:p>
            <a:r>
              <a:rPr lang="en-IN" dirty="0">
                <a:latin typeface="Aharoni" panose="02010803020104030203" pitchFamily="2" charset="-79"/>
                <a:cs typeface="Aharoni" panose="02010803020104030203" pitchFamily="2" charset="-79"/>
              </a:rPr>
              <a:t>THE AUTOBIOGRAPHY OF MARTIN LUTHER KING JR. </a:t>
            </a:r>
          </a:p>
          <a:p>
            <a:r>
              <a:rPr lang="en-IN" dirty="0">
                <a:latin typeface="Aharoni" panose="02010803020104030203" pitchFamily="2" charset="-79"/>
                <a:cs typeface="Aharoni" panose="02010803020104030203" pitchFamily="2" charset="-79"/>
              </a:rPr>
              <a:t>WHY WE CAN’T WAIT</a:t>
            </a:r>
          </a:p>
          <a:p>
            <a:r>
              <a:rPr lang="en-IN" dirty="0">
                <a:latin typeface="Aharoni" panose="02010803020104030203" pitchFamily="2" charset="-79"/>
                <a:cs typeface="Aharoni" panose="02010803020104030203" pitchFamily="2" charset="-79"/>
              </a:rPr>
              <a:t>LETTER FROM BIRMINGHAM JAIL</a:t>
            </a:r>
          </a:p>
          <a:p>
            <a:r>
              <a:rPr lang="en-IN" dirty="0">
                <a:latin typeface="Aharoni" panose="02010803020104030203" pitchFamily="2" charset="-79"/>
                <a:cs typeface="Aharoni" panose="02010803020104030203" pitchFamily="2" charset="-79"/>
              </a:rPr>
              <a:t>STRENGTH TO LOVE </a:t>
            </a:r>
          </a:p>
          <a:p>
            <a:r>
              <a:rPr lang="en-IN">
                <a:latin typeface="Aharoni" panose="02010803020104030203" pitchFamily="2" charset="-79"/>
                <a:cs typeface="Aharoni" panose="02010803020104030203" pitchFamily="2" charset="-79"/>
              </a:rPr>
              <a:t>I HAVE ADREAM</a:t>
            </a:r>
          </a:p>
          <a:p>
            <a:pPr marL="0" indent="0">
              <a:buNone/>
            </a:pPr>
            <a:endParaRPr lang="en-IN">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21512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292</Words>
  <Application>Microsoft Office PowerPoint</Application>
  <PresentationFormat>Widescreen</PresentationFormat>
  <Paragraphs>23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Aharoni</vt:lpstr>
      <vt:lpstr>Arial</vt:lpstr>
      <vt:lpstr>Calibri</vt:lpstr>
      <vt:lpstr>Calibri Light</vt:lpstr>
      <vt:lpstr>Office Theme</vt:lpstr>
      <vt:lpstr>MARTIN LUTHER KING</vt:lpstr>
      <vt:lpstr>WHEN WAS M. L. K. Jr. BORN?</vt:lpstr>
      <vt:lpstr>Q. WHEN IS MARTIN LUTHER KING Jr. DAY CELEBRATED?</vt:lpstr>
      <vt:lpstr>Q. WHEN AND WHY DID MARTIN LUTHER KING JR. VISIT INDIA?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MARTIN LUTHER KING</dc:title>
  <dc:creator>richashuklap@outlook.com</dc:creator>
  <cp:lastModifiedBy>richashuklap@outlook.com</cp:lastModifiedBy>
  <cp:revision>4</cp:revision>
  <dcterms:created xsi:type="dcterms:W3CDTF">2023-02-28T22:29:45Z</dcterms:created>
  <dcterms:modified xsi:type="dcterms:W3CDTF">2023-02-28T23:11:18Z</dcterms:modified>
</cp:coreProperties>
</file>