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14"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71E4DB-3370-5F53-7FD1-B98C77028B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40E825D7-CD4F-1050-F638-2B939C8DDE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8492B763-75B4-029F-8E3C-F73C5D32046E}"/>
              </a:ext>
            </a:extLst>
          </p:cNvPr>
          <p:cNvSpPr>
            <a:spLocks noGrp="1"/>
          </p:cNvSpPr>
          <p:nvPr>
            <p:ph type="dt" sz="half" idx="10"/>
          </p:nvPr>
        </p:nvSpPr>
        <p:spPr/>
        <p:txBody>
          <a:bodyPr/>
          <a:lstStyle/>
          <a:p>
            <a:fld id="{CC18015A-C94C-4E14-A46B-36DC69A91CF5}" type="datetimeFigureOut">
              <a:rPr lang="en-IN" smtClean="0"/>
              <a:pPr/>
              <a:t>13-04-2023</a:t>
            </a:fld>
            <a:endParaRPr lang="en-IN"/>
          </a:p>
        </p:txBody>
      </p:sp>
      <p:sp>
        <p:nvSpPr>
          <p:cNvPr id="5" name="Footer Placeholder 4">
            <a:extLst>
              <a:ext uri="{FF2B5EF4-FFF2-40B4-BE49-F238E27FC236}">
                <a16:creationId xmlns:a16="http://schemas.microsoft.com/office/drawing/2014/main" xmlns="" id="{7D6A4C90-812D-6594-669D-546F29550C4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4BB73AE2-FB41-423F-4E25-1EDDD8604FA2}"/>
              </a:ext>
            </a:extLst>
          </p:cNvPr>
          <p:cNvSpPr>
            <a:spLocks noGrp="1"/>
          </p:cNvSpPr>
          <p:nvPr>
            <p:ph type="sldNum" sz="quarter" idx="12"/>
          </p:nvPr>
        </p:nvSpPr>
        <p:spPr/>
        <p:txBody>
          <a:bodyPr/>
          <a:lstStyle/>
          <a:p>
            <a:fld id="{27F1FBE5-F05D-46AB-B15E-284C4927A838}" type="slidenum">
              <a:rPr lang="en-IN" smtClean="0"/>
              <a:pPr/>
              <a:t>‹#›</a:t>
            </a:fld>
            <a:endParaRPr lang="en-IN"/>
          </a:p>
        </p:txBody>
      </p:sp>
    </p:spTree>
    <p:extLst>
      <p:ext uri="{BB962C8B-B14F-4D97-AF65-F5344CB8AC3E}">
        <p14:creationId xmlns:p14="http://schemas.microsoft.com/office/powerpoint/2010/main" xmlns="" val="1936086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9DE7B6-216C-33F5-A290-B030C322B81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E2F1153B-6EDC-FC9D-A571-F6C55E44FB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666DBAF-2D12-E7B2-C5C8-41136409156F}"/>
              </a:ext>
            </a:extLst>
          </p:cNvPr>
          <p:cNvSpPr>
            <a:spLocks noGrp="1"/>
          </p:cNvSpPr>
          <p:nvPr>
            <p:ph type="dt" sz="half" idx="10"/>
          </p:nvPr>
        </p:nvSpPr>
        <p:spPr/>
        <p:txBody>
          <a:bodyPr/>
          <a:lstStyle/>
          <a:p>
            <a:fld id="{CC18015A-C94C-4E14-A46B-36DC69A91CF5}" type="datetimeFigureOut">
              <a:rPr lang="en-IN" smtClean="0"/>
              <a:pPr/>
              <a:t>13-04-2023</a:t>
            </a:fld>
            <a:endParaRPr lang="en-IN"/>
          </a:p>
        </p:txBody>
      </p:sp>
      <p:sp>
        <p:nvSpPr>
          <p:cNvPr id="5" name="Footer Placeholder 4">
            <a:extLst>
              <a:ext uri="{FF2B5EF4-FFF2-40B4-BE49-F238E27FC236}">
                <a16:creationId xmlns:a16="http://schemas.microsoft.com/office/drawing/2014/main" xmlns="" id="{D6FFFBF1-5807-9D53-81CA-198D1414925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8598431A-665C-4036-CA43-55D71F66CC8C}"/>
              </a:ext>
            </a:extLst>
          </p:cNvPr>
          <p:cNvSpPr>
            <a:spLocks noGrp="1"/>
          </p:cNvSpPr>
          <p:nvPr>
            <p:ph type="sldNum" sz="quarter" idx="12"/>
          </p:nvPr>
        </p:nvSpPr>
        <p:spPr/>
        <p:txBody>
          <a:bodyPr/>
          <a:lstStyle/>
          <a:p>
            <a:fld id="{27F1FBE5-F05D-46AB-B15E-284C4927A838}" type="slidenum">
              <a:rPr lang="en-IN" smtClean="0"/>
              <a:pPr/>
              <a:t>‹#›</a:t>
            </a:fld>
            <a:endParaRPr lang="en-IN"/>
          </a:p>
        </p:txBody>
      </p:sp>
    </p:spTree>
    <p:extLst>
      <p:ext uri="{BB962C8B-B14F-4D97-AF65-F5344CB8AC3E}">
        <p14:creationId xmlns:p14="http://schemas.microsoft.com/office/powerpoint/2010/main" xmlns="" val="3375064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6BB5435-58EC-051A-BFB3-AC160AF02D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EE8157DE-05CE-DEB1-3AD6-54ECC7216A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A35920B7-0561-9DED-3DBD-D113C80C19A7}"/>
              </a:ext>
            </a:extLst>
          </p:cNvPr>
          <p:cNvSpPr>
            <a:spLocks noGrp="1"/>
          </p:cNvSpPr>
          <p:nvPr>
            <p:ph type="dt" sz="half" idx="10"/>
          </p:nvPr>
        </p:nvSpPr>
        <p:spPr/>
        <p:txBody>
          <a:bodyPr/>
          <a:lstStyle/>
          <a:p>
            <a:fld id="{CC18015A-C94C-4E14-A46B-36DC69A91CF5}" type="datetimeFigureOut">
              <a:rPr lang="en-IN" smtClean="0"/>
              <a:pPr/>
              <a:t>13-04-2023</a:t>
            </a:fld>
            <a:endParaRPr lang="en-IN"/>
          </a:p>
        </p:txBody>
      </p:sp>
      <p:sp>
        <p:nvSpPr>
          <p:cNvPr id="5" name="Footer Placeholder 4">
            <a:extLst>
              <a:ext uri="{FF2B5EF4-FFF2-40B4-BE49-F238E27FC236}">
                <a16:creationId xmlns:a16="http://schemas.microsoft.com/office/drawing/2014/main" xmlns="" id="{8B7D937E-A84E-9BD1-1597-531CC9838E0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DFCE48A7-66CB-00AD-2390-F9924FE19ACA}"/>
              </a:ext>
            </a:extLst>
          </p:cNvPr>
          <p:cNvSpPr>
            <a:spLocks noGrp="1"/>
          </p:cNvSpPr>
          <p:nvPr>
            <p:ph type="sldNum" sz="quarter" idx="12"/>
          </p:nvPr>
        </p:nvSpPr>
        <p:spPr/>
        <p:txBody>
          <a:bodyPr/>
          <a:lstStyle/>
          <a:p>
            <a:fld id="{27F1FBE5-F05D-46AB-B15E-284C4927A838}" type="slidenum">
              <a:rPr lang="en-IN" smtClean="0"/>
              <a:pPr/>
              <a:t>‹#›</a:t>
            </a:fld>
            <a:endParaRPr lang="en-IN"/>
          </a:p>
        </p:txBody>
      </p:sp>
    </p:spTree>
    <p:extLst>
      <p:ext uri="{BB962C8B-B14F-4D97-AF65-F5344CB8AC3E}">
        <p14:creationId xmlns:p14="http://schemas.microsoft.com/office/powerpoint/2010/main" xmlns="" val="962100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6276E2-61E8-E7DD-9672-B1232AAF2B7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EDC65BFA-D881-35DB-1FF3-FF978E4EFE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3496A40A-1F67-1DFD-D059-044DD6AE4789}"/>
              </a:ext>
            </a:extLst>
          </p:cNvPr>
          <p:cNvSpPr>
            <a:spLocks noGrp="1"/>
          </p:cNvSpPr>
          <p:nvPr>
            <p:ph type="dt" sz="half" idx="10"/>
          </p:nvPr>
        </p:nvSpPr>
        <p:spPr/>
        <p:txBody>
          <a:bodyPr/>
          <a:lstStyle/>
          <a:p>
            <a:fld id="{CC18015A-C94C-4E14-A46B-36DC69A91CF5}" type="datetimeFigureOut">
              <a:rPr lang="en-IN" smtClean="0"/>
              <a:pPr/>
              <a:t>13-04-2023</a:t>
            </a:fld>
            <a:endParaRPr lang="en-IN"/>
          </a:p>
        </p:txBody>
      </p:sp>
      <p:sp>
        <p:nvSpPr>
          <p:cNvPr id="5" name="Footer Placeholder 4">
            <a:extLst>
              <a:ext uri="{FF2B5EF4-FFF2-40B4-BE49-F238E27FC236}">
                <a16:creationId xmlns:a16="http://schemas.microsoft.com/office/drawing/2014/main" xmlns="" id="{E2318F7B-CACA-7793-A59B-EECE81B6AB5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DDD07C44-669D-2D68-B783-736C0ABD7853}"/>
              </a:ext>
            </a:extLst>
          </p:cNvPr>
          <p:cNvSpPr>
            <a:spLocks noGrp="1"/>
          </p:cNvSpPr>
          <p:nvPr>
            <p:ph type="sldNum" sz="quarter" idx="12"/>
          </p:nvPr>
        </p:nvSpPr>
        <p:spPr/>
        <p:txBody>
          <a:bodyPr/>
          <a:lstStyle/>
          <a:p>
            <a:fld id="{27F1FBE5-F05D-46AB-B15E-284C4927A838}" type="slidenum">
              <a:rPr lang="en-IN" smtClean="0"/>
              <a:pPr/>
              <a:t>‹#›</a:t>
            </a:fld>
            <a:endParaRPr lang="en-IN"/>
          </a:p>
        </p:txBody>
      </p:sp>
    </p:spTree>
    <p:extLst>
      <p:ext uri="{BB962C8B-B14F-4D97-AF65-F5344CB8AC3E}">
        <p14:creationId xmlns:p14="http://schemas.microsoft.com/office/powerpoint/2010/main" xmlns="" val="2616870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A01F1A-D532-DC08-EB12-E2CA1EB953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DAEEB518-E132-6540-5772-B64E4DB812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BC62C6D-87DE-B251-1E50-59441E69CF98}"/>
              </a:ext>
            </a:extLst>
          </p:cNvPr>
          <p:cNvSpPr>
            <a:spLocks noGrp="1"/>
          </p:cNvSpPr>
          <p:nvPr>
            <p:ph type="dt" sz="half" idx="10"/>
          </p:nvPr>
        </p:nvSpPr>
        <p:spPr/>
        <p:txBody>
          <a:bodyPr/>
          <a:lstStyle/>
          <a:p>
            <a:fld id="{CC18015A-C94C-4E14-A46B-36DC69A91CF5}" type="datetimeFigureOut">
              <a:rPr lang="en-IN" smtClean="0"/>
              <a:pPr/>
              <a:t>13-04-2023</a:t>
            </a:fld>
            <a:endParaRPr lang="en-IN"/>
          </a:p>
        </p:txBody>
      </p:sp>
      <p:sp>
        <p:nvSpPr>
          <p:cNvPr id="5" name="Footer Placeholder 4">
            <a:extLst>
              <a:ext uri="{FF2B5EF4-FFF2-40B4-BE49-F238E27FC236}">
                <a16:creationId xmlns:a16="http://schemas.microsoft.com/office/drawing/2014/main" xmlns="" id="{5C5B9B21-64F6-3738-10FB-B90C0CF7330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492829A-4F33-8621-2675-062D3E4C489B}"/>
              </a:ext>
            </a:extLst>
          </p:cNvPr>
          <p:cNvSpPr>
            <a:spLocks noGrp="1"/>
          </p:cNvSpPr>
          <p:nvPr>
            <p:ph type="sldNum" sz="quarter" idx="12"/>
          </p:nvPr>
        </p:nvSpPr>
        <p:spPr/>
        <p:txBody>
          <a:bodyPr/>
          <a:lstStyle/>
          <a:p>
            <a:fld id="{27F1FBE5-F05D-46AB-B15E-284C4927A838}" type="slidenum">
              <a:rPr lang="en-IN" smtClean="0"/>
              <a:pPr/>
              <a:t>‹#›</a:t>
            </a:fld>
            <a:endParaRPr lang="en-IN"/>
          </a:p>
        </p:txBody>
      </p:sp>
    </p:spTree>
    <p:extLst>
      <p:ext uri="{BB962C8B-B14F-4D97-AF65-F5344CB8AC3E}">
        <p14:creationId xmlns:p14="http://schemas.microsoft.com/office/powerpoint/2010/main" xmlns="" val="803959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08C88D-B2EF-FC4C-E9B0-28A8839B485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575CBE14-5EAC-A7B0-AFE5-71273EF0A8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8CB4A308-B6DE-9B71-064A-FF254D8F44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3FE3BAF0-3866-7AEA-5DE5-9D82E0A5D467}"/>
              </a:ext>
            </a:extLst>
          </p:cNvPr>
          <p:cNvSpPr>
            <a:spLocks noGrp="1"/>
          </p:cNvSpPr>
          <p:nvPr>
            <p:ph type="dt" sz="half" idx="10"/>
          </p:nvPr>
        </p:nvSpPr>
        <p:spPr/>
        <p:txBody>
          <a:bodyPr/>
          <a:lstStyle/>
          <a:p>
            <a:fld id="{CC18015A-C94C-4E14-A46B-36DC69A91CF5}" type="datetimeFigureOut">
              <a:rPr lang="en-IN" smtClean="0"/>
              <a:pPr/>
              <a:t>13-04-2023</a:t>
            </a:fld>
            <a:endParaRPr lang="en-IN"/>
          </a:p>
        </p:txBody>
      </p:sp>
      <p:sp>
        <p:nvSpPr>
          <p:cNvPr id="6" name="Footer Placeholder 5">
            <a:extLst>
              <a:ext uri="{FF2B5EF4-FFF2-40B4-BE49-F238E27FC236}">
                <a16:creationId xmlns:a16="http://schemas.microsoft.com/office/drawing/2014/main" xmlns="" id="{6763F4E1-2402-AB8B-3009-8F4D887A45B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0A52ECBD-A864-BD36-2339-BCE06905D595}"/>
              </a:ext>
            </a:extLst>
          </p:cNvPr>
          <p:cNvSpPr>
            <a:spLocks noGrp="1"/>
          </p:cNvSpPr>
          <p:nvPr>
            <p:ph type="sldNum" sz="quarter" idx="12"/>
          </p:nvPr>
        </p:nvSpPr>
        <p:spPr/>
        <p:txBody>
          <a:bodyPr/>
          <a:lstStyle/>
          <a:p>
            <a:fld id="{27F1FBE5-F05D-46AB-B15E-284C4927A838}" type="slidenum">
              <a:rPr lang="en-IN" smtClean="0"/>
              <a:pPr/>
              <a:t>‹#›</a:t>
            </a:fld>
            <a:endParaRPr lang="en-IN"/>
          </a:p>
        </p:txBody>
      </p:sp>
    </p:spTree>
    <p:extLst>
      <p:ext uri="{BB962C8B-B14F-4D97-AF65-F5344CB8AC3E}">
        <p14:creationId xmlns:p14="http://schemas.microsoft.com/office/powerpoint/2010/main" xmlns="" val="2635206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B26A96-3DDC-8DF5-CBD1-6A3EE27B6CB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20E4DCC4-08F4-E4BE-205B-FAB05E5F6A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8AFB4F2-E0EF-CB98-273B-451F2D94A4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EDE7F43F-1558-2AE8-2E3A-367198CC7B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AFEE5BB-2C15-04B5-1EA9-95927B4680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DE22CC25-A164-3521-7BC0-6F59FEF46372}"/>
              </a:ext>
            </a:extLst>
          </p:cNvPr>
          <p:cNvSpPr>
            <a:spLocks noGrp="1"/>
          </p:cNvSpPr>
          <p:nvPr>
            <p:ph type="dt" sz="half" idx="10"/>
          </p:nvPr>
        </p:nvSpPr>
        <p:spPr/>
        <p:txBody>
          <a:bodyPr/>
          <a:lstStyle/>
          <a:p>
            <a:fld id="{CC18015A-C94C-4E14-A46B-36DC69A91CF5}" type="datetimeFigureOut">
              <a:rPr lang="en-IN" smtClean="0"/>
              <a:pPr/>
              <a:t>13-04-2023</a:t>
            </a:fld>
            <a:endParaRPr lang="en-IN"/>
          </a:p>
        </p:txBody>
      </p:sp>
      <p:sp>
        <p:nvSpPr>
          <p:cNvPr id="8" name="Footer Placeholder 7">
            <a:extLst>
              <a:ext uri="{FF2B5EF4-FFF2-40B4-BE49-F238E27FC236}">
                <a16:creationId xmlns:a16="http://schemas.microsoft.com/office/drawing/2014/main" xmlns="" id="{74B271CB-163B-408A-F17F-7D8ACF6F252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03C80A43-1501-93A0-6248-8F12D292FEC1}"/>
              </a:ext>
            </a:extLst>
          </p:cNvPr>
          <p:cNvSpPr>
            <a:spLocks noGrp="1"/>
          </p:cNvSpPr>
          <p:nvPr>
            <p:ph type="sldNum" sz="quarter" idx="12"/>
          </p:nvPr>
        </p:nvSpPr>
        <p:spPr/>
        <p:txBody>
          <a:bodyPr/>
          <a:lstStyle/>
          <a:p>
            <a:fld id="{27F1FBE5-F05D-46AB-B15E-284C4927A838}" type="slidenum">
              <a:rPr lang="en-IN" smtClean="0"/>
              <a:pPr/>
              <a:t>‹#›</a:t>
            </a:fld>
            <a:endParaRPr lang="en-IN"/>
          </a:p>
        </p:txBody>
      </p:sp>
    </p:spTree>
    <p:extLst>
      <p:ext uri="{BB962C8B-B14F-4D97-AF65-F5344CB8AC3E}">
        <p14:creationId xmlns:p14="http://schemas.microsoft.com/office/powerpoint/2010/main" xmlns="" val="3671639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00E1B9-4C5A-4094-3AB2-DD5D44469CB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BC62D2E0-D4D7-13B8-6827-373D5BDDC42B}"/>
              </a:ext>
            </a:extLst>
          </p:cNvPr>
          <p:cNvSpPr>
            <a:spLocks noGrp="1"/>
          </p:cNvSpPr>
          <p:nvPr>
            <p:ph type="dt" sz="half" idx="10"/>
          </p:nvPr>
        </p:nvSpPr>
        <p:spPr/>
        <p:txBody>
          <a:bodyPr/>
          <a:lstStyle/>
          <a:p>
            <a:fld id="{CC18015A-C94C-4E14-A46B-36DC69A91CF5}" type="datetimeFigureOut">
              <a:rPr lang="en-IN" smtClean="0"/>
              <a:pPr/>
              <a:t>13-04-2023</a:t>
            </a:fld>
            <a:endParaRPr lang="en-IN"/>
          </a:p>
        </p:txBody>
      </p:sp>
      <p:sp>
        <p:nvSpPr>
          <p:cNvPr id="4" name="Footer Placeholder 3">
            <a:extLst>
              <a:ext uri="{FF2B5EF4-FFF2-40B4-BE49-F238E27FC236}">
                <a16:creationId xmlns:a16="http://schemas.microsoft.com/office/drawing/2014/main" xmlns="" id="{7B0D0142-602A-D25F-69DE-8D724254945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77943F32-5DFB-52D5-F18C-5F019103EF8D}"/>
              </a:ext>
            </a:extLst>
          </p:cNvPr>
          <p:cNvSpPr>
            <a:spLocks noGrp="1"/>
          </p:cNvSpPr>
          <p:nvPr>
            <p:ph type="sldNum" sz="quarter" idx="12"/>
          </p:nvPr>
        </p:nvSpPr>
        <p:spPr/>
        <p:txBody>
          <a:bodyPr/>
          <a:lstStyle/>
          <a:p>
            <a:fld id="{27F1FBE5-F05D-46AB-B15E-284C4927A838}" type="slidenum">
              <a:rPr lang="en-IN" smtClean="0"/>
              <a:pPr/>
              <a:t>‹#›</a:t>
            </a:fld>
            <a:endParaRPr lang="en-IN"/>
          </a:p>
        </p:txBody>
      </p:sp>
    </p:spTree>
    <p:extLst>
      <p:ext uri="{BB962C8B-B14F-4D97-AF65-F5344CB8AC3E}">
        <p14:creationId xmlns:p14="http://schemas.microsoft.com/office/powerpoint/2010/main" xmlns="" val="415732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C469DAA-AF57-0067-D963-C4CDBADAE3E0}"/>
              </a:ext>
            </a:extLst>
          </p:cNvPr>
          <p:cNvSpPr>
            <a:spLocks noGrp="1"/>
          </p:cNvSpPr>
          <p:nvPr>
            <p:ph type="dt" sz="half" idx="10"/>
          </p:nvPr>
        </p:nvSpPr>
        <p:spPr/>
        <p:txBody>
          <a:bodyPr/>
          <a:lstStyle/>
          <a:p>
            <a:fld id="{CC18015A-C94C-4E14-A46B-36DC69A91CF5}" type="datetimeFigureOut">
              <a:rPr lang="en-IN" smtClean="0"/>
              <a:pPr/>
              <a:t>13-04-2023</a:t>
            </a:fld>
            <a:endParaRPr lang="en-IN"/>
          </a:p>
        </p:txBody>
      </p:sp>
      <p:sp>
        <p:nvSpPr>
          <p:cNvPr id="3" name="Footer Placeholder 2">
            <a:extLst>
              <a:ext uri="{FF2B5EF4-FFF2-40B4-BE49-F238E27FC236}">
                <a16:creationId xmlns:a16="http://schemas.microsoft.com/office/drawing/2014/main" xmlns="" id="{C0B9F85D-E2F2-D824-4E63-251D1689452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EE168FCB-2340-2824-C5CB-0AD3892A7DEB}"/>
              </a:ext>
            </a:extLst>
          </p:cNvPr>
          <p:cNvSpPr>
            <a:spLocks noGrp="1"/>
          </p:cNvSpPr>
          <p:nvPr>
            <p:ph type="sldNum" sz="quarter" idx="12"/>
          </p:nvPr>
        </p:nvSpPr>
        <p:spPr/>
        <p:txBody>
          <a:bodyPr/>
          <a:lstStyle/>
          <a:p>
            <a:fld id="{27F1FBE5-F05D-46AB-B15E-284C4927A838}" type="slidenum">
              <a:rPr lang="en-IN" smtClean="0"/>
              <a:pPr/>
              <a:t>‹#›</a:t>
            </a:fld>
            <a:endParaRPr lang="en-IN"/>
          </a:p>
        </p:txBody>
      </p:sp>
    </p:spTree>
    <p:extLst>
      <p:ext uri="{BB962C8B-B14F-4D97-AF65-F5344CB8AC3E}">
        <p14:creationId xmlns:p14="http://schemas.microsoft.com/office/powerpoint/2010/main" xmlns="" val="1624057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CF6B58-C03F-D46D-8E17-3220E050E0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C24421BC-AD44-EFC6-09D3-E02B431763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A624124C-CF5E-7178-F4A1-835011BAB5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BBB07C5-229E-1319-7ECC-47E628308D73}"/>
              </a:ext>
            </a:extLst>
          </p:cNvPr>
          <p:cNvSpPr>
            <a:spLocks noGrp="1"/>
          </p:cNvSpPr>
          <p:nvPr>
            <p:ph type="dt" sz="half" idx="10"/>
          </p:nvPr>
        </p:nvSpPr>
        <p:spPr/>
        <p:txBody>
          <a:bodyPr/>
          <a:lstStyle/>
          <a:p>
            <a:fld id="{CC18015A-C94C-4E14-A46B-36DC69A91CF5}" type="datetimeFigureOut">
              <a:rPr lang="en-IN" smtClean="0"/>
              <a:pPr/>
              <a:t>13-04-2023</a:t>
            </a:fld>
            <a:endParaRPr lang="en-IN"/>
          </a:p>
        </p:txBody>
      </p:sp>
      <p:sp>
        <p:nvSpPr>
          <p:cNvPr id="6" name="Footer Placeholder 5">
            <a:extLst>
              <a:ext uri="{FF2B5EF4-FFF2-40B4-BE49-F238E27FC236}">
                <a16:creationId xmlns:a16="http://schemas.microsoft.com/office/drawing/2014/main" xmlns="" id="{DC7EE8FE-50AB-54E8-B136-37EAC2D58B4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A0E8DBFA-AF36-D9B5-78F5-EB70F8805B87}"/>
              </a:ext>
            </a:extLst>
          </p:cNvPr>
          <p:cNvSpPr>
            <a:spLocks noGrp="1"/>
          </p:cNvSpPr>
          <p:nvPr>
            <p:ph type="sldNum" sz="quarter" idx="12"/>
          </p:nvPr>
        </p:nvSpPr>
        <p:spPr/>
        <p:txBody>
          <a:bodyPr/>
          <a:lstStyle/>
          <a:p>
            <a:fld id="{27F1FBE5-F05D-46AB-B15E-284C4927A838}" type="slidenum">
              <a:rPr lang="en-IN" smtClean="0"/>
              <a:pPr/>
              <a:t>‹#›</a:t>
            </a:fld>
            <a:endParaRPr lang="en-IN"/>
          </a:p>
        </p:txBody>
      </p:sp>
    </p:spTree>
    <p:extLst>
      <p:ext uri="{BB962C8B-B14F-4D97-AF65-F5344CB8AC3E}">
        <p14:creationId xmlns:p14="http://schemas.microsoft.com/office/powerpoint/2010/main" xmlns="" val="2962025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603D0E-5DCE-C243-BB04-31F4A5A34B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90BA6BD2-5D52-3D25-94A1-1601B471C2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85F51C4C-A212-C468-E731-36DCAC7ADA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753C1A3-4302-3F90-7A9F-3F10BF51F628}"/>
              </a:ext>
            </a:extLst>
          </p:cNvPr>
          <p:cNvSpPr>
            <a:spLocks noGrp="1"/>
          </p:cNvSpPr>
          <p:nvPr>
            <p:ph type="dt" sz="half" idx="10"/>
          </p:nvPr>
        </p:nvSpPr>
        <p:spPr/>
        <p:txBody>
          <a:bodyPr/>
          <a:lstStyle/>
          <a:p>
            <a:fld id="{CC18015A-C94C-4E14-A46B-36DC69A91CF5}" type="datetimeFigureOut">
              <a:rPr lang="en-IN" smtClean="0"/>
              <a:pPr/>
              <a:t>13-04-2023</a:t>
            </a:fld>
            <a:endParaRPr lang="en-IN"/>
          </a:p>
        </p:txBody>
      </p:sp>
      <p:sp>
        <p:nvSpPr>
          <p:cNvPr id="6" name="Footer Placeholder 5">
            <a:extLst>
              <a:ext uri="{FF2B5EF4-FFF2-40B4-BE49-F238E27FC236}">
                <a16:creationId xmlns:a16="http://schemas.microsoft.com/office/drawing/2014/main" xmlns="" id="{9B338B74-D946-ED63-DE57-DE485437590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E60578E5-9E1A-2631-7E36-8F69BEF9F658}"/>
              </a:ext>
            </a:extLst>
          </p:cNvPr>
          <p:cNvSpPr>
            <a:spLocks noGrp="1"/>
          </p:cNvSpPr>
          <p:nvPr>
            <p:ph type="sldNum" sz="quarter" idx="12"/>
          </p:nvPr>
        </p:nvSpPr>
        <p:spPr/>
        <p:txBody>
          <a:bodyPr/>
          <a:lstStyle/>
          <a:p>
            <a:fld id="{27F1FBE5-F05D-46AB-B15E-284C4927A838}" type="slidenum">
              <a:rPr lang="en-IN" smtClean="0"/>
              <a:pPr/>
              <a:t>‹#›</a:t>
            </a:fld>
            <a:endParaRPr lang="en-IN"/>
          </a:p>
        </p:txBody>
      </p:sp>
    </p:spTree>
    <p:extLst>
      <p:ext uri="{BB962C8B-B14F-4D97-AF65-F5344CB8AC3E}">
        <p14:creationId xmlns:p14="http://schemas.microsoft.com/office/powerpoint/2010/main" xmlns="" val="3640027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FA0A99A-20E6-4698-ADCE-74855D4F8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2E95D846-4863-1E08-200D-39FAF05706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5295BD23-C2B6-C3C5-2158-10850961F7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8015A-C94C-4E14-A46B-36DC69A91CF5}" type="datetimeFigureOut">
              <a:rPr lang="en-IN" smtClean="0"/>
              <a:pPr/>
              <a:t>13-04-2023</a:t>
            </a:fld>
            <a:endParaRPr lang="en-IN"/>
          </a:p>
        </p:txBody>
      </p:sp>
      <p:sp>
        <p:nvSpPr>
          <p:cNvPr id="5" name="Footer Placeholder 4">
            <a:extLst>
              <a:ext uri="{FF2B5EF4-FFF2-40B4-BE49-F238E27FC236}">
                <a16:creationId xmlns:a16="http://schemas.microsoft.com/office/drawing/2014/main" xmlns="" id="{E45B4721-41AD-D79D-037B-84E74C1141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DE177EEE-7B76-07CC-FCC0-E13C7B7079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1FBE5-F05D-46AB-B15E-284C4927A838}" type="slidenum">
              <a:rPr lang="en-IN" smtClean="0"/>
              <a:pPr/>
              <a:t>‹#›</a:t>
            </a:fld>
            <a:endParaRPr lang="en-IN"/>
          </a:p>
        </p:txBody>
      </p:sp>
    </p:spTree>
    <p:extLst>
      <p:ext uri="{BB962C8B-B14F-4D97-AF65-F5344CB8AC3E}">
        <p14:creationId xmlns:p14="http://schemas.microsoft.com/office/powerpoint/2010/main" xmlns="" val="490468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F0F8D7-1745-7126-A60E-B67C14E2CD6D}"/>
              </a:ext>
            </a:extLst>
          </p:cNvPr>
          <p:cNvSpPr>
            <a:spLocks noGrp="1"/>
          </p:cNvSpPr>
          <p:nvPr>
            <p:ph type="ctrTitle"/>
          </p:nvPr>
        </p:nvSpPr>
        <p:spPr/>
        <p:txBody>
          <a:bodyPr/>
          <a:lstStyle/>
          <a:p>
            <a:r>
              <a:rPr lang="en-IN" dirty="0" smtClean="0">
                <a:latin typeface="Aharoni" panose="02010803020104030203" pitchFamily="2" charset="-79"/>
                <a:cs typeface="Aharoni" panose="02010803020104030203" pitchFamily="2" charset="-79"/>
              </a:rPr>
              <a:t>JUSTICE- JOHN GALSWORTHY</a:t>
            </a:r>
            <a:endParaRPr lang="en-IN" dirty="0">
              <a:latin typeface="Aharoni" panose="02010803020104030203" pitchFamily="2" charset="-79"/>
              <a:cs typeface="Aharoni" panose="02010803020104030203" pitchFamily="2" charset="-79"/>
            </a:endParaRPr>
          </a:p>
        </p:txBody>
      </p:sp>
      <p:sp>
        <p:nvSpPr>
          <p:cNvPr id="3" name="Subtitle 2">
            <a:extLst>
              <a:ext uri="{FF2B5EF4-FFF2-40B4-BE49-F238E27FC236}">
                <a16:creationId xmlns:a16="http://schemas.microsoft.com/office/drawing/2014/main" xmlns="" id="{F0960C17-EBB1-556B-4B1A-0E8043963A48}"/>
              </a:ext>
            </a:extLst>
          </p:cNvPr>
          <p:cNvSpPr>
            <a:spLocks noGrp="1"/>
          </p:cNvSpPr>
          <p:nvPr>
            <p:ph type="subTitle" idx="1"/>
          </p:nvPr>
        </p:nvSpPr>
        <p:spPr/>
        <p:txBody>
          <a:bodyPr/>
          <a:lstStyle/>
          <a:p>
            <a:r>
              <a:rPr lang="en-IN" dirty="0" smtClean="0">
                <a:latin typeface="Aharoni" panose="02010803020104030203" pitchFamily="2" charset="-79"/>
                <a:cs typeface="Aharoni" panose="02010803020104030203" pitchFamily="2" charset="-79"/>
              </a:rPr>
              <a:t>AS A PROBLEM PLAY</a:t>
            </a:r>
            <a:endParaRPr lang="en-IN"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xmlns="" val="1249528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310A73-57A3-AB65-619D-E709863A8311}"/>
              </a:ext>
            </a:extLst>
          </p:cNvPr>
          <p:cNvSpPr>
            <a:spLocks noGrp="1"/>
          </p:cNvSpPr>
          <p:nvPr>
            <p:ph type="title"/>
          </p:nvPr>
        </p:nvSpPr>
        <p:spPr/>
        <p:txBody>
          <a:bodyPr>
            <a:normAutofit fontScale="90000"/>
          </a:bodyPr>
          <a:lstStyle/>
          <a:p>
            <a:r>
              <a:rPr lang="en-IN" sz="2400" dirty="0" smtClean="0">
                <a:latin typeface="Aharoni" panose="02010803020104030203" pitchFamily="2" charset="-79"/>
                <a:cs typeface="Aharoni" panose="02010803020104030203" pitchFamily="2" charset="-79"/>
              </a:rPr>
              <a:t/>
            </a:r>
            <a:br>
              <a:rPr lang="en-IN" sz="2400" dirty="0" smtClean="0">
                <a:latin typeface="Aharoni" panose="02010803020104030203" pitchFamily="2" charset="-79"/>
                <a:cs typeface="Aharoni" panose="02010803020104030203" pitchFamily="2" charset="-79"/>
              </a:rPr>
            </a:br>
            <a:r>
              <a:rPr lang="en-IN" sz="2400" dirty="0" smtClean="0">
                <a:latin typeface="Aharoni" panose="02010803020104030203" pitchFamily="2" charset="-79"/>
                <a:cs typeface="Aharoni" panose="02010803020104030203" pitchFamily="2" charset="-79"/>
              </a:rPr>
              <a:t/>
            </a:r>
            <a:br>
              <a:rPr lang="en-IN" sz="2400" dirty="0" smtClean="0">
                <a:latin typeface="Aharoni" panose="02010803020104030203" pitchFamily="2" charset="-79"/>
                <a:cs typeface="Aharoni" panose="02010803020104030203" pitchFamily="2" charset="-79"/>
              </a:rPr>
            </a:br>
            <a:r>
              <a:rPr lang="en-IN" sz="2400" dirty="0" smtClean="0">
                <a:latin typeface="Aharoni" panose="02010803020104030203" pitchFamily="2" charset="-79"/>
                <a:cs typeface="Aharoni" panose="02010803020104030203" pitchFamily="2" charset="-79"/>
              </a:rPr>
              <a:t/>
            </a:r>
            <a:br>
              <a:rPr lang="en-IN" sz="2400" dirty="0" smtClean="0">
                <a:latin typeface="Aharoni" panose="02010803020104030203" pitchFamily="2" charset="-79"/>
                <a:cs typeface="Aharoni" panose="02010803020104030203" pitchFamily="2" charset="-79"/>
              </a:rPr>
            </a:br>
            <a:r>
              <a:rPr lang="en-IN" sz="2400" dirty="0" smtClean="0">
                <a:latin typeface="Aharoni" panose="02010803020104030203" pitchFamily="2" charset="-79"/>
                <a:cs typeface="Aharoni" panose="02010803020104030203" pitchFamily="2" charset="-79"/>
              </a:rPr>
              <a:t/>
            </a:r>
            <a:br>
              <a:rPr lang="en-IN" sz="2400" dirty="0" smtClean="0">
                <a:latin typeface="Aharoni" panose="02010803020104030203" pitchFamily="2" charset="-79"/>
                <a:cs typeface="Aharoni" panose="02010803020104030203" pitchFamily="2" charset="-79"/>
              </a:rPr>
            </a:br>
            <a:r>
              <a:rPr lang="en-IN" sz="2400" dirty="0" smtClean="0">
                <a:latin typeface="Aharoni" panose="02010803020104030203" pitchFamily="2" charset="-79"/>
                <a:cs typeface="Aharoni" panose="02010803020104030203" pitchFamily="2" charset="-79"/>
              </a:rPr>
              <a:t>INTRODUCTION</a:t>
            </a:r>
            <a:br>
              <a:rPr lang="en-IN" sz="2400" dirty="0" smtClean="0">
                <a:latin typeface="Aharoni" panose="02010803020104030203" pitchFamily="2" charset="-79"/>
                <a:cs typeface="Aharoni" panose="02010803020104030203" pitchFamily="2" charset="-79"/>
              </a:rPr>
            </a:br>
            <a:r>
              <a:rPr lang="en-IN" sz="2400" dirty="0" smtClean="0">
                <a:latin typeface="Aharoni" panose="02010803020104030203" pitchFamily="2" charset="-79"/>
                <a:cs typeface="Aharoni" panose="02010803020104030203" pitchFamily="2" charset="-79"/>
              </a:rPr>
              <a:t/>
            </a:r>
            <a:br>
              <a:rPr lang="en-IN" sz="2400" dirty="0" smtClean="0">
                <a:latin typeface="Aharoni" panose="02010803020104030203" pitchFamily="2" charset="-79"/>
                <a:cs typeface="Aharoni" panose="02010803020104030203" pitchFamily="2" charset="-79"/>
              </a:rPr>
            </a:br>
            <a:r>
              <a:rPr lang="en-IN" sz="2400" dirty="0" smtClean="0">
                <a:latin typeface="Aharoni" panose="02010803020104030203" pitchFamily="2" charset="-79"/>
                <a:cs typeface="Aharoni" panose="02010803020104030203" pitchFamily="2" charset="-79"/>
              </a:rPr>
              <a:t/>
            </a:r>
            <a:br>
              <a:rPr lang="en-IN" sz="2400" dirty="0" smtClean="0">
                <a:latin typeface="Aharoni" panose="02010803020104030203" pitchFamily="2" charset="-79"/>
                <a:cs typeface="Aharoni" panose="02010803020104030203" pitchFamily="2" charset="-79"/>
              </a:rPr>
            </a:br>
            <a:endParaRPr lang="en-IN" sz="2400" dirty="0">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xmlns="" id="{9E18B616-0CC6-8154-9CD6-681C87672B8B}"/>
              </a:ext>
            </a:extLst>
          </p:cNvPr>
          <p:cNvSpPr>
            <a:spLocks noGrp="1"/>
          </p:cNvSpPr>
          <p:nvPr>
            <p:ph idx="1"/>
          </p:nvPr>
        </p:nvSpPr>
        <p:spPr/>
        <p:txBody>
          <a:bodyPr>
            <a:normAutofit/>
          </a:bodyPr>
          <a:lstStyle/>
          <a:p>
            <a:r>
              <a:rPr lang="en-IN" i="1" dirty="0" smtClean="0">
                <a:latin typeface="Aharoni" panose="02010803020104030203" pitchFamily="2" charset="-79"/>
                <a:cs typeface="Aharoni" panose="02010803020104030203" pitchFamily="2" charset="-79"/>
              </a:rPr>
              <a:t>Justice, </a:t>
            </a:r>
            <a:r>
              <a:rPr lang="en-IN" dirty="0" smtClean="0">
                <a:latin typeface="Aharoni" panose="02010803020104030203" pitchFamily="2" charset="-79"/>
                <a:cs typeface="Aharoni" panose="02010803020104030203" pitchFamily="2" charset="-79"/>
              </a:rPr>
              <a:t>written by John Galsworthy,</a:t>
            </a:r>
            <a:r>
              <a:rPr lang="en-IN" i="1" dirty="0" smtClean="0">
                <a:latin typeface="Aharoni" panose="02010803020104030203" pitchFamily="2" charset="-79"/>
                <a:cs typeface="Aharoni" panose="02010803020104030203" pitchFamily="2" charset="-79"/>
              </a:rPr>
              <a:t> </a:t>
            </a:r>
            <a:r>
              <a:rPr lang="en-IN" dirty="0" smtClean="0">
                <a:latin typeface="Aharoni" panose="02010803020104030203" pitchFamily="2" charset="-79"/>
                <a:cs typeface="Aharoni" panose="02010803020104030203" pitchFamily="2" charset="-79"/>
              </a:rPr>
              <a:t>was first staged in 1910.the play influenced the mind of the masses and the legislators so strongly that some reforms made in jail administration are said to be owing to this play.  </a:t>
            </a:r>
            <a:endParaRPr lang="en-IN" i="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xmlns="" val="3384619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05635EC-93C6-B56C-8656-9F988ED102F9}"/>
              </a:ext>
            </a:extLst>
          </p:cNvPr>
          <p:cNvSpPr>
            <a:spLocks noGrp="1"/>
          </p:cNvSpPr>
          <p:nvPr>
            <p:ph idx="1"/>
          </p:nvPr>
        </p:nvSpPr>
        <p:spPr/>
        <p:txBody>
          <a:bodyPr>
            <a:normAutofit/>
          </a:bodyPr>
          <a:lstStyle/>
          <a:p>
            <a:r>
              <a:rPr lang="en-IN" dirty="0" smtClean="0"/>
              <a:t>A problem play is a play in which the dramatist deals with some social, religious or moral problem. The problem is discussed impartially, the readers are expected to think and find out their own solutions.</a:t>
            </a:r>
          </a:p>
          <a:p>
            <a:r>
              <a:rPr lang="en-IN" dirty="0" smtClean="0"/>
              <a:t>Thus the problem play serves the purpose of social reform.</a:t>
            </a:r>
          </a:p>
          <a:p>
            <a:r>
              <a:rPr lang="en-IN" dirty="0" smtClean="0"/>
              <a:t>Galsworthy is one of the most forceful writers of problem plays, of early twentieth century England and though through his plays he has done much to ameliorate the lot of the poor and the down-trodden.</a:t>
            </a:r>
            <a:endParaRPr lang="en-IN" dirty="0"/>
          </a:p>
        </p:txBody>
      </p:sp>
      <p:sp>
        <p:nvSpPr>
          <p:cNvPr id="4" name="Title 3"/>
          <p:cNvSpPr>
            <a:spLocks noGrp="1"/>
          </p:cNvSpPr>
          <p:nvPr>
            <p:ph type="title"/>
          </p:nvPr>
        </p:nvSpPr>
        <p:spPr/>
        <p:txBody>
          <a:bodyPr/>
          <a:lstStyle/>
          <a:p>
            <a:r>
              <a:rPr lang="en-US" dirty="0" smtClean="0"/>
              <a:t>PROBLEM PLAY</a:t>
            </a:r>
            <a:endParaRPr lang="en-US" dirty="0"/>
          </a:p>
        </p:txBody>
      </p:sp>
    </p:spTree>
    <p:extLst>
      <p:ext uri="{BB962C8B-B14F-4D97-AF65-F5344CB8AC3E}">
        <p14:creationId xmlns:p14="http://schemas.microsoft.com/office/powerpoint/2010/main" xmlns="" val="886828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9C3247-6076-9886-ED86-3E4C4A738196}"/>
              </a:ext>
            </a:extLst>
          </p:cNvPr>
          <p:cNvSpPr>
            <a:spLocks noGrp="1"/>
          </p:cNvSpPr>
          <p:nvPr>
            <p:ph type="title"/>
          </p:nvPr>
        </p:nvSpPr>
        <p:spPr/>
        <p:txBody>
          <a:bodyPr/>
          <a:lstStyle/>
          <a:p>
            <a:r>
              <a:rPr lang="en-IN" i="1" dirty="0" smtClean="0">
                <a:latin typeface="Aharoni" panose="02010803020104030203" pitchFamily="2" charset="-79"/>
                <a:cs typeface="Aharoni" panose="02010803020104030203" pitchFamily="2" charset="-79"/>
              </a:rPr>
              <a:t>Justice</a:t>
            </a:r>
            <a:r>
              <a:rPr lang="en-IN" dirty="0" smtClean="0">
                <a:latin typeface="Aharoni" panose="02010803020104030203" pitchFamily="2" charset="-79"/>
                <a:cs typeface="Aharoni" panose="02010803020104030203" pitchFamily="2" charset="-79"/>
              </a:rPr>
              <a:t> as a problem play</a:t>
            </a:r>
            <a:endParaRPr lang="en-IN" dirty="0">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xmlns="" id="{54B5306A-3AE6-980A-2003-2BB08EE8CCB1}"/>
              </a:ext>
            </a:extLst>
          </p:cNvPr>
          <p:cNvSpPr>
            <a:spLocks noGrp="1"/>
          </p:cNvSpPr>
          <p:nvPr>
            <p:ph idx="1"/>
          </p:nvPr>
        </p:nvSpPr>
        <p:spPr/>
        <p:txBody>
          <a:bodyPr/>
          <a:lstStyle/>
          <a:p>
            <a:pPr marL="0" indent="0">
              <a:buNone/>
            </a:pPr>
            <a:r>
              <a:rPr lang="en-IN" dirty="0" smtClean="0">
                <a:latin typeface="Aharoni" panose="02010803020104030203" pitchFamily="2" charset="-79"/>
                <a:cs typeface="Aharoni" panose="02010803020104030203" pitchFamily="2" charset="-79"/>
              </a:rPr>
              <a:t>Failure of Justice-</a:t>
            </a:r>
          </a:p>
          <a:p>
            <a:pPr marL="0" indent="0">
              <a:buNone/>
            </a:pPr>
            <a:endParaRPr lang="en-IN" dirty="0" smtClean="0">
              <a:latin typeface="Aharoni" panose="02010803020104030203" pitchFamily="2" charset="-79"/>
              <a:cs typeface="Aharoni" panose="02010803020104030203" pitchFamily="2" charset="-79"/>
            </a:endParaRPr>
          </a:p>
          <a:p>
            <a:pPr marL="0" indent="0">
              <a:buNone/>
            </a:pPr>
            <a:r>
              <a:rPr lang="en-IN" dirty="0" smtClean="0">
                <a:latin typeface="Aharoni" panose="02010803020104030203" pitchFamily="2" charset="-79"/>
                <a:cs typeface="Aharoni" panose="02010803020104030203" pitchFamily="2" charset="-79"/>
              </a:rPr>
              <a:t>Rehabilitation of convicts-</a:t>
            </a:r>
          </a:p>
          <a:p>
            <a:pPr marL="0" indent="0">
              <a:buNone/>
            </a:pPr>
            <a:endParaRPr lang="en-IN" dirty="0" smtClean="0">
              <a:latin typeface="Aharoni" panose="02010803020104030203" pitchFamily="2" charset="-79"/>
              <a:cs typeface="Aharoni" panose="02010803020104030203" pitchFamily="2" charset="-79"/>
            </a:endParaRPr>
          </a:p>
          <a:p>
            <a:pPr marL="0" indent="0">
              <a:buNone/>
            </a:pPr>
            <a:r>
              <a:rPr lang="en-IN" dirty="0" smtClean="0">
                <a:latin typeface="Aharoni" panose="02010803020104030203" pitchFamily="2" charset="-79"/>
                <a:cs typeface="Aharoni" panose="02010803020104030203" pitchFamily="2" charset="-79"/>
              </a:rPr>
              <a:t>Problems of Jail administration and Divorce</a:t>
            </a:r>
          </a:p>
          <a:p>
            <a:pPr marL="0" indent="0">
              <a:buNone/>
            </a:pPr>
            <a:endParaRPr lang="en-IN"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xmlns="" val="121512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153</Words>
  <Application>Microsoft Office PowerPoint</Application>
  <PresentationFormat>Custom</PresentationFormat>
  <Paragraphs>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JUSTICE- JOHN GALSWORTHY</vt:lpstr>
      <vt:lpstr>    INTRODUCTION   </vt:lpstr>
      <vt:lpstr>PROBLEM PLAY</vt:lpstr>
      <vt:lpstr>Justice as a problem play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MARTIN LUTHER KING</dc:title>
  <dc:creator>richashuklap@outlook.com</dc:creator>
  <cp:lastModifiedBy>usewr</cp:lastModifiedBy>
  <cp:revision>11</cp:revision>
  <dcterms:created xsi:type="dcterms:W3CDTF">2023-02-28T22:29:45Z</dcterms:created>
  <dcterms:modified xsi:type="dcterms:W3CDTF">2023-04-13T10:14:30Z</dcterms:modified>
</cp:coreProperties>
</file>