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9" r:id="rId2"/>
    <p:sldId id="296" r:id="rId3"/>
    <p:sldId id="297" r:id="rId4"/>
    <p:sldId id="278" r:id="rId5"/>
    <p:sldId id="289" r:id="rId6"/>
    <p:sldId id="290" r:id="rId7"/>
    <p:sldId id="291" r:id="rId8"/>
    <p:sldId id="292" r:id="rId9"/>
    <p:sldId id="293" r:id="rId10"/>
    <p:sldId id="261" r:id="rId11"/>
    <p:sldId id="263" r:id="rId12"/>
    <p:sldId id="283" r:id="rId13"/>
    <p:sldId id="268" r:id="rId14"/>
    <p:sldId id="282" r:id="rId15"/>
    <p:sldId id="284" r:id="rId16"/>
    <p:sldId id="285" r:id="rId17"/>
    <p:sldId id="286" r:id="rId18"/>
    <p:sldId id="287" r:id="rId19"/>
    <p:sldId id="288" r:id="rId20"/>
    <p:sldId id="294" r:id="rId21"/>
    <p:sldId id="295" r:id="rId22"/>
    <p:sldId id="280" r:id="rId23"/>
    <p:sldId id="298" r:id="rId24"/>
    <p:sldId id="299" r:id="rId25"/>
    <p:sldId id="300"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30"/>
  </p:normalViewPr>
  <p:slideViewPr>
    <p:cSldViewPr snapToGrid="0">
      <p:cViewPr varScale="1">
        <p:scale>
          <a:sx n="114" d="100"/>
          <a:sy n="114" d="100"/>
        </p:scale>
        <p:origin x="474" y="10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9/20/2023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27:31.955"/>
    </inkml:context>
    <inkml:brush xml:id="br0">
      <inkml:brushProperty name="width" value="0.2" units="cm"/>
      <inkml:brushProperty name="height" value="0.2" units="cm"/>
      <inkml:brushProperty name="color" value="#EAEAEA"/>
    </inkml:brush>
  </inkml:definitions>
  <inkml:trace contextRef="#ctx0" brushRef="#br0">2007 1016 24575,'-9'0'0,"-783"-21"0,257 6 0,486 13 0,28-4 0,20 6 0,1 0 0,0 0 0,0-1 0,0 1 0,-1 0 0,1 0 0,0-1 0,0 1 0,0 0 0,0 0 0,0-1 0,0 1 0,0 0 0,-1 0 0,1-1 0,0 1 0,0 0 0,0 0 0,0-1 0,0 1 0,0 0 0,0-1 0,0 1 0,0 0 0,0 0 0,1-1 0,-1 1 0,0 0 0,0 0 0,0-1 0,0 1 0,0 0 0,0 0 0,1-1 0,-1 1 0,0 0 0,0 0 0,0 0 0,0-1 0,1 1 0,-1 0 0,0 0 0,0 0 0,1 0 0,-1-1 0,0 1 0,0 0 0,1 0 0,-1 0 0,0 0 0,0 0 0,1 0 0,0 0 0,12-7 0,1 2 0,1-1 0,-1 2 0,1 0 0,0 1 0,0 0 0,0 1 0,22 0 0,4-2 0,-15 1 0,434-60 0,-356 43 0,0-5 0,137-52 0,-206 65 0,52-10 0,-215 21 0,-50 0 0,48-1 0,-178 20 0,142-3 0,-209-8 0,289-7 0,79 0 0,1 0 0,-1 0 0,0-1 0,1 1 0,0-2 0,-1 1 0,1-1 0,0 0 0,-1 0 0,1 0 0,0-1 0,1 0 0,-10-6 0,11 5 0,0 0 0,1 0 0,-1 0 0,1-1 0,-1 0 0,2 0 0,-1 1 0,0-2 0,1 1 0,0 0 0,0 0 0,0-1 0,1 1 0,0-1 0,-1-11 0,-1-31 0,1-1 0,6-53 0,-1 12 0,-2 77 0,0 1 0,1-1 0,0 1 0,1 0 0,0 0 0,1 0 0,9-20 0,-9 31 0,-2 10 0,1 11 0,-4-2 0,-1 1 0,-1-1 0,0 0 0,-1 0 0,-1-1 0,-1 1 0,-10 21 0,-14 48 0,10-14 0,5-22 0,2 1 0,3 0 0,-6 68 0,16-109 0,0 0 0,-1 1 0,-1-1 0,1 0 0,-2 1 0,0-1 0,0-1 0,-1 1 0,0 0 0,-1-1 0,-1 0 0,1 0 0,-1 0 0,-1-1 0,0 0 0,0 0 0,-11 9 0,-70 76 0,87-93 0,1-1 0,-1 1 0,1-1 0,-1 1 0,1-1 0,-1 1 0,0-1 0,1 0 0,-1 1 0,1-1 0,-1 0 0,0 1 0,1-1 0,-1 0 0,0 0 0,0 0 0,1 1 0,-1-1 0,0 0 0,1 0 0,-1 0 0,0 0 0,0 0 0,1 0 0,-1 0 0,0-1 0,1 1 0,-1 0 0,0 0 0,1-1 0,-1 1 0,0 0 0,1 0 0,-1-1 0,0 1 0,0-1 0,1 0 0,-1 0 0,1 0 0,0 0 0,0 0 0,-1 0 0,1 0 0,0 0 0,0 0 0,0 0 0,0 0 0,0 0 0,0 0 0,1 0 0,-1 0 0,0 0 0,0 0 0,1 0 0,-1 0 0,1 0 0,-1 0 0,1 0 0,-1 0 0,1 1 0,-1-1 0,1 0 0,0 0 0,8-7 0,0 0 0,1 1 0,0 0 0,0 1 0,0 0 0,1 1 0,0 0 0,0 1 0,12-3 0,29-15 0,-33 14 0,1 0 0,0 1 0,1 2 0,-1 0 0,1 1 0,0 0 0,0 2 0,30 1 0,20 4 0,83 14 0,30 1 0,385-15 0,-291-5 0,-267 2 0,-7 1 0,1-1 0,0 0 0,0 0 0,-1 0 0,1 0 0,0-1 0,0 0 0,-1 0 0,1 0 0,-1 0 0,1-1 0,-1 0 0,8-4 0,-12 6 0,0 0 0,0-1 0,0 1 0,0-1 0,0 1 0,0-1 0,0 1 0,0-1 0,0 1 0,0-1 0,0 1 0,0 0 0,-1-1 0,1 1 0,0-1 0,0 1 0,0 0 0,-1-1 0,1 1 0,0-1 0,0 1 0,-1 0 0,1-1 0,0 1 0,-1 0 0,1 0 0,0-1 0,-1 1 0,1 0 0,-1 0 0,1-1 0,0 1 0,-1 0 0,1 0 0,-1 0 0,1 0 0,-1 0 0,1 0 0,0 0 0,-1 0 0,1 0 0,-1 0 0,1 0 0,-1 0 0,1 0 0,-1 0 0,-25-5 0,14 3 0,0 1 0,0-2 0,-1 0 0,2 0 0,-1-1 0,0-1 0,-11-6 0,20 10 0,0-1 0,1 1 0,-1-1 0,1 0 0,-1 0 0,1 0 0,0 0 0,0-1 0,0 1 0,0 0 0,0-1 0,1 1 0,-1-1 0,1 0 0,-1 0 0,1 1 0,0-1 0,0 0 0,1 0 0,-1 0 0,0 0 0,1 0 0,0 0 0,0 0 0,0 0 0,0 0 0,0 0 0,0 0 0,1 0 0,0 0 0,-1 0 0,1 0 0,0 0 0,2-4 0,0 2 0,1-1 0,-1 1 0,1 0 0,0 0 0,0 1 0,0-1 0,0 1 0,1 0 0,0 0 0,0 0 0,0 1 0,10-5 0,68-29 0,100-12 0,-108 26 0,1 2 0,95-12 0,-162 32 0,1 1 0,0-1 0,-1 2 0,1-1 0,-1 1 0,10 3 0,-18-4 0,0 0 0,0 0 0,0 1 0,0-1 0,0 0 0,0 1 0,0-1 0,0 1 0,0-1 0,0 1 0,0-1 0,0 1 0,0 0 0,-1-1 0,1 1 0,0 0 0,-1 0 0,1-1 0,0 1 0,-1 0 0,1 0 0,-1 0 0,1 0 0,0 1 0,-2 0 0,1 0 0,-1 0 0,1 0 0,-1 0 0,0 0 0,1-1 0,-1 1 0,0 0 0,0 0 0,0-1 0,-1 1 0,1-1 0,0 1 0,0-1 0,-1 0 0,1 1 0,-1-1 0,0 0 0,-1 1 0,-43 32 0,28-22 0,2 0 0,-1 1 0,2 1 0,-24 26 0,35-36 0,1 0 0,0 1 0,0-1 0,1 1 0,0-1 0,-1 1 0,1 0 0,1 0 0,-1 0 0,1 0 0,0 0 0,0 0 0,0 1 0,1-1 0,0 0 0,0 0 0,0 0 0,1 1 0,0-1 0,0 0 0,0 0 0,0 0 0,4 8 0,-4-10 0,1 0 0,-1-1 0,0 1 0,1-1 0,0 1 0,-1-1 0,1 0 0,0 0 0,0 1 0,0-1 0,1-1 0,-1 1 0,0 0 0,1-1 0,-1 1 0,1-1 0,0 0 0,-1 1 0,4 0 0,0-1 0,0 0 0,0 0 0,0 0 0,1-1 0,-1 0 0,0 0 0,0 0 0,11-3 0,-3 0 0,0 0 0,0-2 0,0 1 0,-1-2 0,0 0 0,25-15 0,-38 21 0,0 0 0,1 0 0,-1-1 0,1 1 0,-1 0 0,0 0 0,1 0 0,-1-1 0,1 1 0,-1 0 0,0-1 0,1 1 0,-1 0 0,0-1 0,0 1 0,1-1 0,-1 1 0,0 0 0,0-1 0,0 1 0,1-1 0,-1 1 0,0-1 0,0 1 0,0 0 0,0-1 0,0 1 0,0-1 0,0 1 0,0-1 0,0 0 0,-13-6 0,-26 3 0,38 4 0,-65-1 0,1-3 0,0-4 0,-105-24 0,155 28 0,-43-11 0,54 14 0,0 0 0,1 1 0,-1-1 0,0 1 0,0 0 0,1 0 0,-1 1 0,0-1 0,0 1 0,1-1 0,-1 1 0,-4 2 0,8-2 0,-1-1 0,0 1 0,1 0 0,-1-1 0,1 1 0,-1 0 0,1-1 0,-1 1 0,1 0 0,-1 0 0,1 0 0,0 0 0,-1-1 0,1 1 0,0 0 0,0 0 0,0 0 0,0 0 0,0 0 0,0 0 0,0 0 0,0-1 0,0 1 0,0 0 0,0 0 0,0 0 0,1 0 0,-1 0 0,0 0 0,1-1 0,-1 1 0,0 0 0,1 0 0,-1-1 0,1 1 0,1 1 0,19 27 0,-2-12 0,1 0 0,0-2 0,1-1 0,0 0 0,1-2 0,1 0 0,41 14 0,40 23 0,-98-45 0,0-1 0,-1 1 0,1 0 0,-1 1 0,1 0 0,-1-1 0,-1 1 0,1 1 0,5 8 0,-9-13 0,1 1 0,-1 0 0,0 0 0,0 0 0,-1 0 0,1 0 0,0 0 0,-1 1 0,1-1 0,-1 0 0,0 0 0,0 0 0,1 0 0,-1 1 0,-1-1 0,1 0 0,0 0 0,-1 0 0,1 1 0,-1-1 0,1 0 0,-1 0 0,0 0 0,0 0 0,0 0 0,0 0 0,0-1 0,-1 1 0,1 0 0,0 0 0,-1-1 0,0 1 0,-1 1 0,-6 4 0,-1-1 0,0 1 0,0-1 0,0-1 0,0 0 0,-1-1 0,0 0 0,0 0 0,0-1 0,-1-1 0,-16 2 0,-19 1 0,-71-4 0,70-2 0,-340 33 0,105-3 0,218-24 0,25-1 0,0-2 0,-1-1 0,1-2 0,-59-10 0,89 8 0,1 0 0,0-1 0,-1 0 0,2-1 0,-1 0 0,0 0 0,1-1 0,0 0 0,0 0 0,1-1 0,0 0 0,-11-13 0,8 8 0,-1 1 0,-1 0 0,-23-17 0,18 20 0,-1-1 0,-1 2 0,0 1 0,1 0 0,-2 1 0,1 1 0,-38-3 0,-52-12 0,95 14 0,0 1 0,0 1 0,0 0 0,-1 1 0,1 1 0,-1 0 0,1 1 0,-1 0 0,1 2 0,0-1 0,-24 7 0,6-2 0,-49 4 0,364-12 0,-140 4 0,-65-1 0,-31 1 0,0-2 0,0-2 0,74-13 0,-40-7 0,-47 12 0,0 2 0,0 1 0,63-5 0,-63 12 0,179 3 0,-203-2 0,1 1 0,-1 1 0,0-1 0,1 2 0,-1-1 0,0 1 0,-1 1 0,13 7 0,6 7 0,34 29 0,-44-32 0,1-1 0,1-1 0,0-1 0,30 15 0,110 39 0,-141-61 0,0 0 0,-1-1 0,2-1 0,-1 0 0,0-2 0,1 0 0,-1-1 0,1-1 0,31-4 0,-48 4 0,1-1 0,-1 1 0,0-1 0,1 0 0,-1 1 0,0-1 0,0-1 0,0 1 0,0 0 0,0-1 0,0 0 0,0 1 0,0-1 0,-1 0 0,4-3 0,-5 3 0,0 0 0,0 1 0,0-1 0,0 0 0,0 0 0,0 0 0,0 0 0,0 0 0,-1 0 0,1 0 0,-1 0 0,0 0 0,1-1 0,-1 1 0,0 0 0,0 0 0,0 0 0,-1-3 0,0-1 0,-1 0 0,0 0 0,0 1 0,-1-1 0,0 0 0,0 1 0,0 0 0,0-1 0,-1 1 0,0 0 0,0 1 0,0-1 0,-1 1 0,-7-6 0,-2 0 0,0 1 0,-1 1 0,0 1 0,-1 0 0,0 1 0,0 0 0,0 1 0,0 1 0,-1 1 0,-26-2 0,-18 1 0,-99 8 0,41 1 0,-412-5 0,508 1 0,0 2 0,0 1 0,0 0 0,-39 14 0,-31 7 0,-191 14 0,200-30 0,1-3 0,-118-8 0,86 0 0,125 4 0,1 0 0,-1 0 0,0 1 0,14 6 0,8 2 0,-24-8 0,-1 0 0,1 0 0,-1 0 0,0 1 0,0 1 0,0-1 0,-1 1 0,1 0 0,-1 0 0,0 1 0,-1 0 0,1 0 0,-1 0 0,-1 1 0,1 0 0,-1 0 0,0 0 0,0 0 0,-1 0 0,4 15 0,0 0 0,-2 1 0,0-1 0,-1 1 0,-2 0 0,0 45 0,-2-68 0,0-12 0,0 0 0,1 0 0,1 1 0,5-22 0,11-15 0,-10 24 0,1 0 0,1 0 0,16-28 0,-25 51 0,-1 0 0,1 0 0,0-1 0,-1 1 0,1 0 0,0 0 0,0 0 0,0 0 0,0 0 0,0 0 0,0 0 0,0 0 0,0 0 0,0 1 0,0-1 0,1 0 0,-1 1 0,0-1 0,0 0 0,1 1 0,-1 0 0,0-1 0,3 1 0,-3 0 0,0 1 0,0-1 0,0 1 0,0 0 0,0-1 0,0 1 0,0 0 0,0 0 0,0 0 0,0 0 0,0 0 0,-1 0 0,1 0 0,0 0 0,-1 0 0,1 0 0,-1 0 0,1 0 0,0 3 0,3 9 0,0 1 0,-1 0 0,2 18 0,-4-26 0,0 2 0,1 1 0,0-1 0,0 0 0,1 0 0,0 0 0,0 0 0,1 0 0,0-1 0,10 14 0,-12-19 0,0 1 0,0-1 0,0 0 0,0 0 0,0 0 0,1 0 0,-1 0 0,1 0 0,0-1 0,-1 1 0,1-1 0,0 0 0,0 0 0,0 0 0,0 0 0,0 0 0,0 0 0,0-1 0,0 0 0,0 0 0,0 1 0,0-2 0,1 1 0,-1 0 0,0-1 0,0 1 0,0-1 0,0 0 0,5-2 0,-7 2 0,0 1 0,0 0 0,0-1 0,0 1 0,0-1 0,0 0 0,0 1 0,-1-1 0,1 0 0,0 1 0,0-1 0,0 0 0,-1 0 0,1 0 0,-1 0 0,1 0 0,0 0 0,-1 0 0,1 0 0,-1 0 0,0 0 0,1 0 0,-1 0 0,0 0 0,0 0 0,0 0 0,0 0 0,0 0 0,0 0 0,0 0 0,0-1 0,0 1 0,0 0 0,0 0 0,-1 0 0,1 0 0,0 0 0,-1 0 0,1 0 0,-1 0 0,0 0 0,1 0 0,-1 0 0,1 1 0,-1-1 0,0 0 0,0 0 0,0 0 0,0 0 0,-7-8 0,0 1 0,0 0 0,-15-10 0,19 15 0,-6-6 0,2 3 0,0-1 0,0 1 0,-1 0 0,1 0 0,-1 1 0,-1 1 0,-9-5 0,16 9 0,0-1 0,0 1 0,0 0 0,0 0 0,0 0 0,1 0 0,-1 0 0,0 1 0,0-1 0,0 1 0,0 0 0,1 0 0,-1 0 0,0 0 0,1 0 0,-1 1 0,1-1 0,-1 1 0,1-1 0,0 1 0,-1 0 0,1 0 0,0 0 0,0 0 0,1 1 0,-1-1 0,0 0 0,1 1 0,-1-1 0,-1 5 0,-1 1 0,0 0 0,1 0 0,0 0 0,0 1 0,0 0 0,1 0 0,1-1 0,-1 1 0,1 0 0,1 0 0,0 0 0,0 0 0,3 14 0,-3-18 0,1 0 0,0 1 0,0-1 0,1 0 0,-1 0 0,1 0 0,1 0 0,-1 0 0,1 0 0,-1-1 0,1 1 0,0-1 0,1 0 0,-1 0 0,1 0 0,0 0 0,0 0 0,0-1 0,1 0 0,-1 0 0,1 0 0,-1 0 0,9 2 0,-11-4 0,-1 0 0,1-1 0,-1 1 0,1-1 0,-1 1 0,1-1 0,0 0 0,-1 0 0,1 0 0,-1 0 0,1 0 0,-1 0 0,1 0 0,0 0 0,-1-1 0,1 1 0,2-2 0,-4 2 0,1-1 0,0 1 0,-1-1 0,1 0 0,-1 1 0,1-1 0,-1 0 0,1 0 0,-1 0 0,0 1 0,1-1 0,-1 0 0,0 0 0,0 0 0,1 0 0,-1 0 0,0 1 0,0-1 0,0 0 0,0 0 0,0 0 0,0-1 0,-2-8 0,0 0 0,-1 1 0,0 0 0,-7-15 0,2 2 0,7 20 0,1 0 0,-1 0 0,1 0 0,0 1 0,-1-1 0,1 0 0,0 0 0,0 0 0,0 0 0,0 0 0,1 0 0,-1 1 0,1-1 0,-1 0 0,1 0 0,-1 0 0,1 1 0,0-1 0,0 0 0,0 1 0,0-1 0,0 0 0,0 1 0,0 0 0,1-1 0,-1 1 0,0 0 0,1-1 0,-1 1 0,1 0 0,-1 0 0,1 0 0,0 0 0,-1 1 0,4-2 0,5-1 0,2 0 0,-1 0 0,0 1 0,0 1 0,12 0 0,15-3 0,53-24 0,-70 21 0,-1 0 0,1 1 0,0 1 0,30-2 0,49 2 0,124 11 0,-215-5 0,0 0 0,0 1 0,0 0 0,0 0 0,0 1 0,0 0 0,-1 0 0,0 1 0,16 10 0,-21-12 0,0 0 0,-1 0 0,1 0 0,-1 1 0,1-1 0,-1 1 0,0-1 0,0 1 0,0 0 0,0 0 0,-1 0 0,1 0 0,-1 0 0,0 0 0,0 0 0,0 0 0,0 1 0,0-1 0,-1 0 0,1 1 0,-1-1 0,0 0 0,0 1 0,0-1 0,-1 0 0,1 1 0,-1-1 0,0 0 0,0 1 0,-1 2 0,-1-1 0,1 0 0,-1 0 0,0-1 0,0 1 0,-1-1 0,1 0 0,-1 0 0,0 0 0,0 0 0,-1-1 0,1 0 0,-1 0 0,1 0 0,-1 0 0,0-1 0,0 1 0,0-1 0,0-1 0,-1 1 0,-9 1 0,-9 2 0,-1-2 0,0 0 0,-27-1 0,38-1 0,-1-1 0,0-1 0,0 0 0,1-1 0,-1 0 0,1-1 0,-1-1 0,1-1 0,0 1 0,-23-13 0,-7-7 0,8 4 0,-45-18 0,72 34 0,-1 0 0,1 1 0,-1 1 0,1 0 0,-1 0 0,0 1 0,0 0 0,1 1 0,-1 0 0,-14 1 0,24-1 0,-1 0 0,1 0 0,-1 0 0,1 0 0,-1 0 0,1 0 0,-1 0 0,1 0 0,-1 1 0,1-1 0,-1 0 0,1 0 0,-1 0 0,1 0 0,-1 1 0,1-1 0,-1 0 0,1 1 0,0-1 0,-1 0 0,1 1 0,-1-1 0,1 0 0,0 1 0,-1-1 0,1 1 0,0-1 0,0 1 0,-1-1 0,1 1 0,0-1 0,0 0 0,-1 2 0,13 12 0,28 6 0,-15-13 0,1-1 0,1-1 0,28 1 0,37 6 0,-60-5 0,0-2 0,0-1 0,1-1 0,-1-2 0,1-1 0,-1-1 0,62-12 0,-51 5 0,68-4 0,-55 7 0,96-25 0,84-9 0,-83 7 0,-78 18 0,-23 4 0,71-4 0,-108 13 0,-1 0 0,0 0 0,0-2 0,0 0 0,0 0 0,-1-1 0,1-1 0,-1 0 0,0-1 0,15-9 0,-20 9 0,-1 1 0,1-1 0,-1-1 0,0 1 0,-1-1 0,0 0 0,0-1 0,0 0 0,-1 0 0,0 0 0,-1 0 0,0-1 0,0 1 0,0-1 0,-1 0 0,2-11 0,-1-2 0,-1 1 0,-1-1 0,-1 0 0,-1 1 0,-1-1 0,0 0 0,-2 1 0,-1-1 0,-11-37 0,7 14 0,1 0 0,3-1 0,1 1 0,3-1 0,7-68 0,11 4 0,-13 85 0,0 0 0,-2 1 0,0-1 0,-2-43 0,-1 66 0,0 0 0,0 1 0,-1-1 0,1 0 0,0 0 0,-1 1 0,1-1 0,-1 0 0,1 1 0,-1-1 0,0 0 0,0 1 0,0-1 0,-1-1 0,1 2 0,1 1 0,-1 0 0,0 0 0,1-1 0,-1 1 0,1 0 0,-1 0 0,1 0 0,-1 0 0,0-1 0,1 1 0,-1 0 0,1 0 0,-1 0 0,0 0 0,1 1 0,-1-1 0,1 0 0,-1 0 0,1 0 0,-1 0 0,0 1 0,1-1 0,-1 0 0,1 0 0,-1 1 0,1-1 0,-1 1 0,-6 5 0,0 0 0,1 0 0,-1 1 0,-7 12 0,-9 7 0,10-17 0,-1-1 0,-1 0 0,0-1 0,0-1 0,0 0 0,0-1 0,-1 0 0,0-2 0,0 1 0,0-2 0,-1 0 0,-28-2 0,16-1 0,0-1 0,0-2 0,1-1 0,-1-2 0,1 0 0,-35-15 0,42 15 0,-1 1 0,-1 1 0,1 1 0,-1 1 0,1 1 0,-25 1 0,16 0 0,-1-1 0,-34-7 0,-19-11 0,24 5 0,-65-8 0,-43-9 0,115 19 0,-91-9 0,-26 6 0,-136-6 0,282 23 0,16 0 0,0-1 0,-1 1 0,1-2 0,0 1 0,0-1 0,-1-1 0,1 0 0,0 0 0,-15-6 0,24 8 0,0 0 0,0 0 0,-1 0 0,1 0 0,0 0 0,0 0 0,0 0 0,-1 0 0,1 0 0,0 0 0,0-1 0,0 1 0,0 0 0,-1 0 0,1 0 0,0 0 0,0 0 0,0 0 0,0-1 0,0 1 0,-1 0 0,1 0 0,0 0 0,0 0 0,0-1 0,0 1 0,0 0 0,0 0 0,0 0 0,0 0 0,0-1 0,0 1 0,0 0 0,0 0 0,0 0 0,0-1 0,0 1 0,0 0 0,0 0 0,0 0 0,0-1 0,0 1 0,0 0 0,0 0 0,0 0 0,0-1 0,0 1 0,0 0 0,0 0 0,1 0 0,-1 0 0,0-1 0,0 1 0,0 0 0,0 0 0,1 0 0,16-7 0,22 1 0,356 6 0,-337 6 0,100 24 0,-110-19 0,1-1 0,1-3 0,54 1 0,349-10 0,-429 1 0,0-2 0,47-10 0,-44 7 0,50-5 0,42 5 0,142 12 0,-257-5 0,-1-1 0,0 0 0,1 1 0,-1 0 0,0 0 0,0 0 0,0 0 0,1 0 0,-1 1 0,-1-1 0,1 1 0,0 0 0,0 0 0,-1 0 0,1 0 0,-1 1 0,1-1 0,-1 1 0,3 4 0,-2-3 0,-1 1 0,0 0 0,0-1 0,0 1 0,-1 0 0,0 0 0,0 1 0,0-1 0,0 0 0,-1 0 0,0 10 0,-1-6 0,0 1 0,0-1 0,-1 1 0,0-1 0,-1 0 0,0 0 0,0 0 0,-1 0 0,0-1 0,-1 1 0,0-1 0,0 0 0,-11 12 0,3-7 0,-1-2 0,-1 0 0,0-1 0,0 0 0,-1-1 0,0-1 0,-1 0 0,0-1 0,0-1 0,0-1 0,-1 0 0,0-2 0,-35 4 0,6-5 0,-1-3 0,0-1 0,1-3 0,-54-11 0,51 7 0,1-2 0,-88-31 0,117 36 0,0 1 0,0 0 0,0 2 0,0 0 0,-1 1 0,-33 2 0,29 0 0,-1-1 0,1-1 0,-41-8 0,13 0 0,0 2 0,-1 3 0,1 2 0,-89 7 0,-62-4 0,196 0 0,0-1 0,1 0 0,-1-1 0,1 0 0,-1 0 0,1 0 0,0-1 0,0 0 0,0 0 0,0-1 0,1 0 0,-1 0 0,-6-7 0,-1-2 0,1-1 0,1 0 0,-20-29 0,-4-6 0,26 35 0,0-1 0,-11-25 0,15 28 0,0 0 0,-1 0 0,-1 0 0,1 1 0,-14-13 0,18 20 0,0 1 0,-1 1 0,0-1 0,1 0 0,-1 1 0,0 0 0,-1 0 0,1 0 0,0 1 0,0-1 0,-1 1 0,1 0 0,-1 0 0,1 0 0,-1 1 0,1 0 0,-1 0 0,0 0 0,1 0 0,-7 2 0,7-1 0,1 0 0,-1 0 0,0 1 0,1-1 0,-1 1 0,0 0 0,1 0 0,0 0 0,0 0 0,-1 1 0,1 0 0,1-1 0,-1 1 0,0 0 0,1 0 0,-1 1 0,1-1 0,0 0 0,0 1 0,0-1 0,1 1 0,-1 0 0,1 0 0,0-1 0,0 1 0,0 0 0,0 5 0,-2 13 0,0 0 0,2 0 0,1 34 0,0-49 0,1 119 0,5 102 0,11-130 0,-11-71 0,-1 1 0,1 36 0,-5 277 0,-2-152 0,1-175 0,2 0 0,0 0 0,0 0 0,2 0 0,-1-1 0,2 0 0,0 1 0,0-1 0,1-1 0,1 1 0,0-1 0,11 13 0,-15-20 0,0-1 0,0 1 0,1-1 0,0 0 0,0 0 0,0-1 0,0 1 0,0-1 0,1 0 0,0 0 0,-1 0 0,1-1 0,0 0 0,0 0 0,1 0 0,-1 0 0,0-1 0,1 0 0,-1 0 0,0-1 0,1 1 0,-1-1 0,1 0 0,-1 0 0,1-1 0,-1 0 0,1 0 0,-1 0 0,0-1 0,0 1 0,0-1 0,0-1 0,8-3 0,-6 0 0,1 1 0,-1-1 0,0-1 0,-1 1 0,0-1 0,0 0 0,0-1 0,-1 1 0,0-1 0,-1 0 0,0 0 0,0-1 0,0 1 0,2-12 0,0 4 0,1 1 0,16-28 0,-20 39 0,1 0 0,0 1 0,-1-1 0,1 1 0,0 0 0,0 0 0,1 1 0,-1-1 0,1 1 0,-1 0 0,1 0 0,0 0 0,0 1 0,0-1 0,0 1 0,0 0 0,9 0 0,13 0 0,-1 0 0,34 5 0,-20-1 0,-17-1 0,-1 0 0,1 2 0,-1 1 0,0 1 0,-1 0 0,0 2 0,0 0 0,0 2 0,-1 0 0,0 1 0,31 24 0,-33-24 0,-1-1 0,1-1 0,1 0 0,0-2 0,0 0 0,0-1 0,1-1 0,38 5 0,17 5 0,-46-9 0,0-1 0,31 2 0,-6-5 0,-1-3 0,0-2 0,92-16 0,-98 12 0,1 2 0,1 2 0,55 5 0,69-5 0,-167 3 0,0 0 0,-1-1 0,1 0 0,0 0 0,0-1 0,-1 1 0,1-1 0,-1-1 0,0 1 0,1-1 0,-1 0 0,5-3 0,-7 3 0,0 0 0,0-1 0,-1 1 0,1-1 0,-1 0 0,0 1 0,1-1 0,-2 0 0,1 0 0,0 0 0,-1-1 0,0 1 0,0 0 0,0-1 0,0 1 0,-1-6 0,4-68 0,-7-99 0,-1 34 0,2 19 0,5-138 0,13 175 0,-10 64 0,-2 0 0,3-29 0,-3-32 0,-8-107 0,4 188 0,0 0 0,0 0 0,-1 0 0,1 0 0,-1 0 0,0 0 0,1 0 0,-2 0 0,1 0 0,0 0 0,0 0 0,-1 1 0,1-1 0,-1 1 0,0-1 0,0 1 0,0 0 0,0-1 0,-1 1 0,1 0 0,0 0 0,-1 1 0,1-1 0,-1 0 0,0 1 0,0 0 0,1-1 0,-1 1 0,0 0 0,0 1 0,0-1 0,0 0 0,0 1 0,-5-1 0,-9 2 0,0 0 0,0 1 0,0 1 0,0 0 0,-21 8 0,-18 2 0,20-9 0,0-2 0,1-2 0,-1-1 0,0-2 0,-66-14 0,73 11 0,-46-10 0,0 4 0,-134-6 0,157 16 0,-77-13 0,75 7 0,-64-1 0,89 7 0,0-1 0,-38-9 0,36 5 0,-59-3 0,-41 11 0,-56-3 0,115-11 0,58 9 0,-1 1 0,1 0 0,0 1 0,-1 0 0,-21 2 0,31 0 0,1 1 0,-1 0 0,1 0 0,-1 0 0,1 1 0,0 0 0,0 0 0,-1 0 0,1 0 0,1 0 0,-1 1 0,0 0 0,1-1 0,-1 1 0,1 1 0,0-1 0,0 0 0,0 1 0,0 0 0,1 0 0,0 0 0,-3 4 0,2-1 0,1 0 0,-1 1 0,1-1 0,0 1 0,1-1 0,0 1 0,0 0 0,1-1 0,0 1 0,0 0 0,1-1 0,0 1 0,3 13 0,5 12 0,23 59 0,-14-43 0,-14-39 0,1-1 0,0 0 0,0-1 0,1 1 0,0-1 0,1 0 0,0-1 0,0 1 0,0-1 0,1-1 0,0 1 0,18 9 0,7 3 0,0-1 0,38 14 0,-43-21 0,-1 2 0,0 0 0,-1 2 0,24 18 0,-40-26 0,0-1 0,1 0 0,0-1 0,0 0 0,1-1 0,-1 0 0,1-1 0,0 0 0,0-1 0,20 2 0,15-2 0,68-6 0,-35 0 0,-79 4 0,0 1 0,1-1 0,-1 0 0,0 0 0,0-1 0,1 1 0,-1 0 0,0 0 0,1-1 0,-1 1 0,0 0 0,0-1 0,0 0 0,0 1 0,3-2 0,-4 1 0,0 1 0,0 0 0,0-1 0,0 1 0,0-1 0,1 1 0,-1 0 0,0-1 0,0 1 0,0-1 0,0 1 0,0-1 0,0 1 0,0 0 0,-1-1 0,1 1 0,0-1 0,0 1 0,0 0 0,0-1 0,0 1 0,-1-1 0,1 1 0,0 0 0,0-1 0,-1 1 0,1 0 0,0-1 0,-1 1 0,-3-4 0,0 1 0,1 0 0,-1-1 0,0 2 0,-1-1 0,1 1 0,-5-3 0,-174-59 0,182 64-28,0 0 1,1-1-1,-1 1 0,0 0 0,0-1 0,1 1 0,-1 0 0,1-1 0,-1 1 1,0-1-1,1 1 0,-1-1 0,1 1 0,-1-1 0,1 0 0,0 1 1,-1-1-1,1 1 0,-1-1 0,1 0 0,0 1 0,0-1 0,-1 0 1,1 0-1,0 1 0,0-1 0,0 0 0,0 1 0,0-1 0,0 0 1,0 0-1,0 1 0,0-1 0,0 0 0,0 0 0,0 1 0,1-1 0,-1 0 1,0 1-1,1-1 0,-1 0 0,0 1 0,1-1 0,-1 0 0,1 1 1,-1-1-1,1 1 0,0-2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34.837"/>
    </inkml:context>
    <inkml:brush xml:id="br0">
      <inkml:brushProperty name="width" value="0.2" units="cm"/>
      <inkml:brushProperty name="height" value="0.2" units="cm"/>
      <inkml:brushProperty name="color" value="#EAEAEA"/>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37.952"/>
    </inkml:context>
    <inkml:brush xml:id="br0">
      <inkml:brushProperty name="width" value="0.2" units="cm"/>
      <inkml:brushProperty name="height" value="0.2" units="cm"/>
      <inkml:brushProperty name="color" value="#EAEAEA"/>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44.222"/>
    </inkml:context>
    <inkml:brush xml:id="br0">
      <inkml:brushProperty name="width" value="0.2" units="cm"/>
      <inkml:brushProperty name="height" value="0.2" units="cm"/>
      <inkml:brushProperty name="color" value="#EAEAEA"/>
    </inkml:brush>
  </inkml:definitions>
  <inkml:trace contextRef="#ctx0" brushRef="#br0">1 1 24575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47.223"/>
    </inkml:context>
    <inkml:brush xml:id="br0">
      <inkml:brushProperty name="width" value="0.2" units="cm"/>
      <inkml:brushProperty name="height" value="0.2" units="cm"/>
      <inkml:brushProperty name="color" value="#EAEAEA"/>
    </inkml:brush>
  </inkml:definitions>
  <inkml:trace contextRef="#ctx0" brushRef="#br0">1 0 24575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47.584"/>
    </inkml:context>
    <inkml:brush xml:id="br0">
      <inkml:brushProperty name="width" value="0.2" units="cm"/>
      <inkml:brushProperty name="height" value="0.2" units="cm"/>
      <inkml:brushProperty name="color" value="#EAEAEA"/>
    </inkml:brush>
  </inkml:definitions>
  <inkml:trace contextRef="#ctx0" brushRef="#br0">1 0 24575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5.032"/>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5.393"/>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6.226"/>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6.554"/>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19.062"/>
    </inkml:context>
    <inkml:brush xml:id="br0">
      <inkml:brushProperty name="width" value="0.2" units="cm"/>
      <inkml:brushProperty name="height" value="0.2" units="cm"/>
      <inkml:brushProperty name="color" value="#EAEAEA"/>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28:09.399"/>
    </inkml:context>
    <inkml:brush xml:id="br0">
      <inkml:brushProperty name="width" value="0.2" units="cm"/>
      <inkml:brushProperty name="height" value="0.2" units="cm"/>
      <inkml:brushProperty name="color" value="#EAEAEA"/>
    </inkml:brush>
  </inkml:definitions>
  <inkml:trace contextRef="#ctx0" brushRef="#br0">77 233 24575,'0'114'0,"-5"-1"0,-5 0 0,-24 114 0,21-141 0,4 0 0,3 1 0,9 128 0,0-54 0,-4-121 0,0-22 0,1 1 0,1 0 0,4 25 0,-4-37 0,1-1 0,0 0 0,0 0 0,0 0 0,1 0 0,0 0 0,0-1 0,1 1 0,-1-1 0,1 0 0,0 0 0,1 0 0,8 7 0,-4-5 0,0-1 0,1 0 0,0 0 0,0-1 0,1 0 0,-1-1 0,1 0 0,0-1 0,0 0 0,0-1 0,0 0 0,1 0 0,-1-1 0,12-1 0,-3 2 0,17 3 0,-1 2 0,56 18 0,-15-3 0,150 22 0,-126-29 0,-50-7 0,69 4 0,786-11 0,-432-3 0,-277 4 0,214-5 0,-283-15 0,-83 10 0,58-2 0,-84 7 0,0 0 0,0-1 0,0-1 0,-1 0 0,0-2 0,29-14 0,24-8 0,9 2 0,0 3 0,163-26 0,-154 37 0,-31 4 0,69-2 0,-109 8 0,0 0 0,0-1 0,0-1 0,-1-1 0,0 0 0,0-1 0,-1-1 0,1-1 0,-2 0 0,20-14 0,-28 17 0,0 0 0,-1 0 0,1-1 0,-1 1 0,0-1 0,-1-1 0,0 1 0,0-1 0,0 0 0,-1 0 0,0 0 0,-1 0 0,0-1 0,0 0 0,-1 1 0,0-1 0,1-12 0,1-17 0,-2-1 0,-6-70 0,1 40 0,4 31 0,3 1 0,8-47 0,5-41 0,-17-298 0,-2 413 0,0-1 0,-1 0 0,0 0 0,0 1 0,-1 0 0,-1 0 0,0 0 0,0 0 0,-1 1 0,0 0 0,0 0 0,-1 0 0,-16-14 0,12 10 0,5 7 0,-1 0 0,0 0 0,0 1 0,0 0 0,-1 0 0,0 0 0,0 1 0,0 1 0,0-1 0,0 1 0,-11-2 0,-17-4 0,-50-5 0,57 10 0,-46-8 0,-137-41 0,168 41 0,-1 1 0,0 2 0,-89-5 0,-139 13 0,133 4 0,63 1 0,1 3 0,-76 18 0,75-11 0,-140 8 0,156-17 0,0 2 0,1 3 0,-76 22 0,73-16 0,0-2 0,-108 8 0,128-21 0,9 0 0,0 1 0,-43 8 0,9 0 0,-1-3 0,0-3 0,-100-7 0,-98 6 0,159 14 0,72-10 0,-64 5 0,-424-11 0,257-3 0,281 3 0,1 1 0,-1 1 0,1 0 0,26 10 0,3 0 0,787 274 0,-758-258 0,41 17 0,-55-20 0,0-3 0,2-2 0,1-3 0,78 12 0,188-12 0,3 0 0,-301-16 0,-23-2 0,-1 0 0,1 0 0,-1 1 0,1 0 0,-1 0 0,1 1 0,-1 0 0,0 0 0,12 5 0,-18-7 0,0 0 0,0 1 0,0-1 0,0 0 0,0 0 0,1 0 0,-1 0 0,0 0 0,0 0 0,0 1 0,0-1 0,0 0 0,0 0 0,0 0 0,1 1 0,-1-1 0,0 0 0,0 0 0,0 0 0,0 0 0,0 1 0,0-1 0,0 0 0,0 0 0,0 0 0,0 1 0,0-1 0,0 0 0,0 0 0,0 0 0,0 1 0,0-1 0,-1 0 0,1 0 0,0 0 0,0 0 0,0 1 0,0-1 0,0 0 0,0 0 0,0 0 0,-1 0 0,1 0 0,0 1 0,0-1 0,0 0 0,0 0 0,-1 0 0,1 0 0,0 0 0,0 0 0,-17 7 0,-20 1 0,-461 2 0,302-14 0,-531 4 0,709 1 0,0-2 0,0 0 0,-17-4 0,35 5 0,-1 0 0,1 0 0,0 0 0,-1 0 0,1 0 0,-1 0 0,1 0 0,0 0 0,-1 0 0,1 0 0,0 0 0,0-1 0,-1 1 0,1 0 0,0 0 0,-1 0 0,1 0 0,0-1 0,0 1 0,-1 0 0,1 0 0,0-1 0,0 1 0,-1 0 0,1 0 0,0-1 0,0 1 0,0 0 0,0-1 0,0 1 0,-1 0 0,1-1 0,0 1 0,0 0 0,0-1 0,0 1 0,0 0 0,0-1 0,12-11 0,27-8 0,-36 18 0,109-42 0,2 5 0,135-28 0,-165 46 0,522-117-185,120-32-171,-454 101 356,-252 63 2,-25 2-7,-37 4 65,36 0-27,-961 8 418,953-8-451,7 0 0,-1 1 0,0-2 0,0 1 0,0-1 0,0 0 0,-14-5 0,22 6 0,-1 0 0,1 0 0,-1 0 0,0 0 0,1 0 0,-1-1 0,1 1 0,0 0 0,-1 0 0,1-1 0,-1 1 0,1 0 0,-1-1 0,1 1 0,0 0 0,-1-1 0,1 1 0,-1-1 0,1 1 0,0-1 0,0 1 0,-1 0 0,1-1 0,0 1 0,0-1 0,0 1 0,-1-1 0,1 0 0,0 1 0,0-1 0,0 1 0,0-2 0,14-10 0,29-5 0,51-7 0,111-12 0,-133 24 0,-38 9 0,-32 6 0,-9 1 0,-54 16 0,-9-7 0,-1-4 0,-79 1 0,-148-12 0,102-1 0,-379 3 0,561 1 0,0 0 0,0 1 0,0 1 0,0 0 0,1 1 0,-1 0 0,-24 13 0,-15 4 0,33-15 0,-1-2 0,0 0 0,-33 2 0,-24 5 0,30-4 0,-1-2 0,-58-1 0,-7 1 0,111-5 0,-1 0 0,1 1 0,0-1 0,-1 1 0,1 0 0,0 0 0,0 0 0,-1 1 0,1-1 0,0 1 0,0-1 0,0 1 0,1 0 0,-1 1 0,0-1 0,1 0 0,0 1 0,-1-1 0,1 1 0,0 0 0,0-1 0,0 1 0,1 0 0,-1 0 0,1 0 0,-1 1 0,1-1 0,0 0 0,0 1 0,0 3 0,-1 10 0,0 1 0,1 0 0,1 0 0,3 30 0,-1-15 0,0-1 0,-2-1 0,-1 0 0,-1 1 0,-2-1 0,-14 58 0,-24 40 0,17-53 0,-21 99 0,36-142 0,8-29 0,0 1 0,0-1 0,0 1 0,1-1 0,0 1 0,0 0 0,0-1 0,1 1 0,-1 0 0,1 0 0,0 0 0,1 6 0,0-11 0,-1 1 0,0 0 0,1-1 0,-1 1 0,1-1 0,-1 1 0,0-1 0,1 1 0,-1-1 0,1 1 0,0-1 0,-1 1 0,1-1 0,-1 1 0,1-1 0,0 0 0,-1 0 0,1 1 0,0-1 0,-1 0 0,1 0 0,0 0 0,-1 0 0,1 1 0,0-1 0,-1 0 0,1 0 0,1-1 0,26-6 0,19-20 0,-31 17 0,-1 0 0,1 1 0,1 1 0,0 0 0,0 1 0,0 1 0,1 0 0,0 2 0,0 0 0,0 1 0,26-1 0,-24 2 0,1 1 0,-1 2 0,0 0 0,0 1 0,0 1 0,0 0 0,0 2 0,-1 1 0,32 12 0,47 28 0,-2 5 0,97 67 0,-136-76 0,-36-26 0,0-1 0,1-1 0,1-1 0,32 14 0,36 16 0,-62-28 0,0-2 0,35 12 0,-14-10 0,1-2 0,0-2 0,1-2 0,0-3 0,55 0 0,-75-12 0,-27-1 0,-18-5 0,-14-2 0,0 1 0,-1 1 0,-1 2 0,0 0 0,0 2 0,-1 2 0,0 0 0,-57-2 0,-239-25 0,269 26 0,-70-21 0,83 17 0,-1 2 0,-1 1 0,-46-1 0,45 6 0,-92-20 0,116 19 0,-122-33 0,113 31 0,-20-5 0,1 2 0,-78-3 0,147 13 0,0 1 0,0 1 0,0 0 0,0 1 0,-1 1 0,1 1 0,21 10 0,123 70 0,-107-54 0,78 34 0,-96-53 0,-28-10 0,0-1 0,0 2 0,0-1 0,0 1 0,0 0 0,-1 1 0,0 0 0,0 1 0,0-1 0,-1 2 0,1-1 0,-2 1 0,1 0 0,11 15 0,-17-19 0,1 1 0,0-1 0,0 0 0,1 0 0,-1-1 0,0 1 0,1 0 0,0-1 0,0 0 0,0 1 0,0-1 0,0 0 0,0-1 0,0 1 0,0 0 0,1-1 0,-1 0 0,1 0 0,5 1 0,-3-1 0,0-2 0,0 1 0,0-1 0,0 0 0,0 0 0,0-1 0,0 1 0,0-1 0,0-1 0,-1 1 0,6-4 0,424-189 0,-4 22 0,-402 160 0,-15 6 0,0 0 0,1 1 0,-1 1 0,1 0 0,0 1 0,1 1 0,27-3 0,-7 5 0,0 2 0,0 2 0,0 1 0,51 13 0,136 53 0,-219-68 0,32 9 0,1-1 0,1-1 0,76 6 0,117-11 0,-193-5 0,-18-1 0,0-1 0,0-1 0,0 0 0,0-2 0,-1 0 0,24-12 0,48-15 0,66-1 0,32-10 0,-122 25 0,1 3 0,91-9 0,-150 23 0,0 1 0,0-2 0,0 1 0,0-1 0,-1 0 0,0-1 0,1 0 0,-2-1 0,1 1 0,0-1 0,-1-1 0,0 0 0,0 0 0,0 0 0,5-8 0,-4 4 0,0 0 0,-1 0 0,0-1 0,-1 0 0,0-1 0,-1 1 0,0-1 0,-1 0 0,0 0 0,3-17 0,0-12 0,47-330 0,-52 358 0,-1-1 0,-1 1 0,0 0 0,-1-1 0,0 1 0,-1 0 0,-1-1 0,-7-21 0,6 26 0,-1-1 0,0 1 0,0 0 0,-1 0 0,0 0 0,-1 1 0,0 0 0,0 0 0,0 1 0,-1 0 0,-16-11 0,-18-9 0,-1 1 0,-1 3 0,-1 1 0,-1 3 0,-1 1 0,-94-21 0,-302-26 0,355 56 0,-4-3 0,53 6 0,0 1 0,0 2 0,-1 1 0,-63 7 0,-129 22 0,-161 29 0,190-25 0,-7 2 0,186-26 0,-1 1 0,2 2 0,-42 22 0,46-21 0,0-2 0,-1 0 0,0-1 0,-1 0 0,1-2 0,-23 4 0,-10 0 0,-74 23 0,11-2 0,113-31 0,-4 1 0,-1 1 0,1 0 0,0 0 0,0 0 0,0 1 0,0 0 0,-11 7 0,18-4 0,11-3 0,11 0 0,138-2 0,23 2 0,-157-1 0,-1 2 0,1 0 0,-1 2 0,-1 1 0,29 11 0,-35-11 0,1-2 0,-1 0 0,33 4 0,-104-12 0,-74 4 0,36 0 0,80-1 0,-3 1 0,0-1 0,0-1 0,0-1 0,-16-3 0,28 5 0,0 0 0,0-1 0,1 1 0,-1-1 0,0 1 0,0-1 0,0 0 0,1 1 0,-1-1 0,0 0 0,1 0 0,-1-1 0,0 1 0,1 0 0,0 0 0,-1-1 0,1 1 0,0-1 0,0 1 0,-1-1 0,1 0 0,0 1 0,1-1 0,-1 0 0,0 0 0,0 0 0,1 1 0,-1-1 0,1 0 0,0 0 0,0 0 0,-1 0 0,1 0 0,0 0 0,0 0 0,1 0 0,-1 0 0,1-2 0,1 0 0,-1 0 0,2 0 0,-1 1 0,0-1 0,1 0 0,-1 1 0,1 0 0,0 0 0,0-1 0,1 2 0,-1-1 0,1 0 0,-1 1 0,1-1 0,6-2 0,63-28 0,-70 32 0,52-17 0,0 3 0,107-15 0,14-3 0,-140 23 0,-22 5 0,0 1 0,1 0 0,-1 1 0,1 1 0,0 0 0,0 1 0,0 0 0,26 3 0,-40-2 0,0 1 0,0-1 0,1 1 0,-1-1 0,0 1 0,0 0 0,0-1 0,0 1 0,1 0 0,-1 0 0,0 0 0,-1 0 0,1 0 0,0 0 0,0 0 0,0 0 0,0 0 0,-1 0 0,1 1 0,-1-1 0,1 0 0,-1 0 0,1 1 0,-1-1 0,0 0 0,1 1 0,-1-1 0,0 0 0,0 1 0,0-1 0,0 0 0,0 1 0,0-1 0,-1 0 0,1 1 0,0-1 0,-1 0 0,1 1 0,-1-1 0,1 0 0,-1 0 0,0 1 0,-1 1 0,-2 5 0,0-1 0,0 1 0,-1-1 0,0 0 0,-10 10 0,2-5 0,-1-1 0,-1-1 0,0 0 0,0-1 0,-26 11 0,-5 3 0,31-15 0,-1-1 0,0 0 0,0-2 0,-1 0 0,1-1 0,-20 3 0,-107 4 0,52-6 0,-236 35 0,149-16 0,-258 3 0,424-27 0,3-1 0,0 1 0,0 0 0,0 1 0,0-1 0,1 2 0,-15 3 0,22-5 0,0 1 0,0-1 0,0 1 0,-1 0 0,1-1 0,0 1 0,0 0 0,0 0 0,0 0 0,0 0 0,0 0 0,0 0 0,0 0 0,1 0 0,-1 0 0,0 0 0,1 1 0,-1-1 0,0 2 0,0 0 0,1-1 0,0 1 0,0 0 0,0-1 0,0 1 0,0 0 0,1-1 0,-1 1 0,1 0 0,0-1 0,0 1 0,0-1 0,2 5 0,1 0 0,1 0 0,0 0 0,0 0 0,0-1 0,1 0 0,0 0 0,0 0 0,1-1 0,-1 0 0,1 0 0,0-1 0,1 0 0,-1 0 0,1 0 0,-1-1 0,1 0 0,0-1 0,1 0 0,10 2 0,16 2 0,1-2 0,0-1 0,39-2 0,189-5 0,-678 25 0,252-11 0,40-4 0,119-6 0,0 0 0,0 1 0,1-1 0,-1 1 0,0-1 0,1 1 0,-1 0 0,0 0 0,1 0 0,-1 1 0,1-1 0,0 1 0,-1-1 0,1 1 0,0 0 0,0 0 0,0 0 0,0 0 0,0 0 0,1 0 0,-1 0 0,1 0 0,-1 1 0,1-1 0,0 1 0,0-1 0,0 1 0,0 0 0,0-1 0,0 1 0,1 0 0,0 0 0,-1-1 0,1 1 0,0 0 0,0 0 0,1-1 0,-1 1 0,0 0 0,1 0 0,0-1 0,-1 1 0,1 0 0,0-1 0,1 1 0,-1-1 0,0 1 0,1-1 0,-1 0 0,1 1 0,0-1 0,0 0 0,0 0 0,0 0 0,0-1 0,0 1 0,4 2 0,20 10 0,1-2 0,0-1 0,1-1 0,0-2 0,0 0 0,37 4 0,13 5 0,139 21 0,-47-10 0,-139-20 0,52 21 0,-56-19 0,0 0 0,41 8 0,-31-10 0,45 17 0,-56-16 0,0-1 0,0-1 0,1-2 0,34 4 0,-13-8 0,0-1 0,0-3 0,0-2 0,-1-2 0,1-2 0,-1-2 0,66-25 0,-36 11 0,-42 15 0,50-23 0,-84 33 0,-1 0 0,1 0 0,-1 0 0,1 0 0,0-1 0,-1 1 0,1 0 0,-1 0 0,1 0 0,-1 0 0,1-1 0,-1 1 0,1 0 0,-1-1 0,1 1 0,-1 0 0,0-1 0,1 1 0,-1 0 0,1-1 0,-1 1 0,0-1 0,1 1 0,-1-1 0,0 1 0,0-1 0,1 1 0,-1-1 0,0 1 0,0-1 0,0 1 0,0-1 0,0 1 0,1-1 0,-1 0 0,0 1 0,0-1 0,0 1 0,-1-1 0,1 1 0,0-1 0,0 1 0,0-1 0,0 0 0,0 1 0,-1-1 0,1 1 0,0-1 0,0 1 0,-1-1 0,1 1 0,0 0 0,-1-1 0,1 1 0,-1-1 0,1 1 0,0 0 0,-1-1 0,1 1 0,-1 0 0,1-1 0,-1 1 0,1 0 0,-1 0 0,1 0 0,-1-1 0,0 1 0,-46-16 0,39 14 0,-30-9 0,0 3 0,-1 1 0,-73-3 0,-124 11 0,89 3 0,27-3 0,-186 28 0,234-17 0,2 3 0,-1 4 0,-124 50 0,188-66 0,1 0 0,0 0 0,0 1 0,0 0 0,0 0 0,0 0 0,-6 8 0,11-12 0,1 1 0,-1-1 0,1 1 0,-1-1 0,1 1 0,0-1 0,-1 1 0,1-1 0,0 1 0,0 0 0,-1-1 0,1 1 0,0-1 0,0 1 0,0 0 0,0-1 0,0 1 0,0-1 0,0 1 0,0 0 0,0-1 0,0 1 0,0-1 0,0 1 0,0 0 0,0-1 0,0 1 0,1-1 0,-1 1 0,0 0 0,1 0 0,1 0 0,0 1 0,0-1 0,0 0 0,0 0 0,0 0 0,0 0 0,0 0 0,0 0 0,1-1 0,-1 1 0,0-1 0,0 0 0,5 1 0,62 4 0,117-8 0,-58 0 0,-103 2 0,2 0 0,0 1 0,0 1 0,0 1 0,0 1 0,-1 2 0,1 0 0,37 14 0,1 7 0,-32-15 0,0 3 0,-2 0 0,45 28 0,-61-31 0,1-2 0,0 0 0,0-1 0,1-1 0,0-1 0,1 0 0,-1-1 0,1 0 0,0-2 0,0 0 0,0-1 0,22-1 0,313-2 0,-139-1 0,-185-1 0,-2 0 0,1-2 0,0-1 0,-1-1 0,53-21 0,-45 14 0,0 3 0,61-13 0,-3 8 0,-52 8 0,1 1 0,1 2 0,46 1 0,-86 4 0,-1-1 0,1 1 0,-1 0 0,1 1 0,-1-1 0,1 0 0,-1 1 0,1-1 0,-1 1 0,1 0 0,-1 0 0,0 0 0,1 0 0,-1 0 0,0 1 0,0-1 0,0 0 0,0 1 0,0 0 0,0 0 0,-1-1 0,1 1 0,0 0 0,-1 0 0,0 0 0,1 1 0,-1-1 0,0 0 0,0 0 0,0 1 0,1 3 0,-2-2 0,0 0 0,0 0 0,0 0 0,-1 0 0,1 0 0,-1 0 0,0 0 0,0-1 0,-1 1 0,1 0 0,-1-1 0,0 1 0,0-1 0,0 1 0,0-1 0,0 0 0,-1 0 0,1 0 0,-6 4 0,-7 6 0,0-2 0,0 0 0,-2 0 0,1-2 0,-1 0 0,-1-1 0,-29 10 0,16-9 0,-1 0 0,0-2 0,-55 5 0,68-10 0,0 2 0,0 0 0,1 1 0,-33 14 0,31-11 0,1-1 0,-1-1 0,-41 8 0,-27-9 0,-106-6 0,60-2 0,94-1 0,0-1 0,0-1 0,1-3 0,-55-18 0,35 9 0,144 15 0,351 4 0,-415 1 0,0 0 0,-1 2 0,0 0 0,1 1 0,30 13 0,-26-9 0,1-1 0,-1-1 0,28 3 0,38-4 0,128-7 0,-71-2 0,-10 5 0,148-5 0,-261-2 0,-1 0 0,0-2 0,-1 0 0,1-2 0,41-21 0,-43 20 0,-13 4 0,0 0 0,-1 0 0,1-1 0,-2 0 0,1-1 0,-1 1 0,0-1 0,0-1 0,-1 1 0,-1-1 0,1 0 0,-1-1 0,4-11 0,0 4 0,1 0 0,21-28 0,-22 34 0,8-8 0,0-1 0,-1-1 0,-2 0 0,0-1 0,-1 0 0,14-33 0,-16 25 0,1-1 0,2 2 0,1 0 0,1 1 0,1 0 0,42-49 0,51-47 0,345-426 0,-429 514 0,-2-1 0,-1-1 0,31-73 0,-53 110 0,0-1 0,0 0 0,-1 1 0,1-1 0,-1 0 0,1 1 0,-1-1 0,0 0 0,0 0 0,0 1 0,0-1 0,0 0 0,0-3 0,-1 5 0,1-1 0,0 1 0,-1 0 0,1 0 0,0-1 0,-1 1 0,1 0 0,0 0 0,-1-1 0,1 1 0,-1 0 0,1 0 0,0 0 0,-1 0 0,1 0 0,-1-1 0,1 1 0,-1 0 0,1 0 0,0 0 0,-1 0 0,1 0 0,-1 0 0,1 0 0,-1 1 0,1-1 0,0 0 0,-1 0 0,1 0 0,-1 0 0,1 0 0,0 1 0,-1-1 0,-6 4 0,0 0 0,0 0 0,1 0 0,-12 11 0,-129 133 0,68-66 0,38-48 0,31-26 0,0-1 0,1 1 0,-13 14 0,11-7 0,-1-1 0,0 0 0,-1-1 0,0-1 0,-1 0 0,-1-1 0,0 0 0,-23 12 0,-18 7 0,38-20 0,0 0 0,-1-1 0,0-1 0,-30 9 0,44-16 0,-2 0 0,0 1 0,-1 0 0,1 0 0,0 1 0,0 0 0,-11 6 0,18-4 0,9-1 0,14-1 0,42-3 0,0-2 0,105-17 0,-150 19 0,-30 10 0,-33 9 0,31-15 0,-1 1 0,1 0 0,0 1 0,-15 9 0,23-12 0,0 0 0,1 0 0,-1 0 0,1 1 0,0 0 0,0-1 0,0 1 0,0 0 0,0 0 0,1 1 0,0-1 0,0 0 0,0 1 0,1-1 0,-2 9 0,-3 29 0,1 0 0,3 1 0,1-1 0,7 55 0,-1 9 0,-2-2 0,-6 189 0,3-290 0,0-1 0,-1 0 0,1 0 0,0 0 0,-1 1 0,1-1 0,-1 0 0,0 0 0,1 0 0,-1 0 0,0 0 0,0 0 0,0 0 0,-1-1 0,1 1 0,0 0 0,-1-1 0,1 1 0,-1 0 0,0-1 0,1 0 0,-1 1 0,0-1 0,0 0 0,-3 2 0,3-3 0,-1 0 0,1 0 0,0 0 0,0 0 0,-1 0 0,1 0 0,0-1 0,0 1 0,-1-1 0,1 0 0,0 1 0,0-1 0,0 0 0,0 0 0,0 0 0,0-1 0,0 1 0,0 0 0,0-1 0,1 1 0,-1-1 0,0 0 0,1 1 0,0-1 0,-2-2 0,-9-11 0,-5-7 0,-2-1 0,-39-35 0,51 52 0,-1 0 0,0 1 0,0 0 0,0 0 0,-1 1 0,1 0 0,-1 1 0,0-1 0,0 2 0,-1-1 0,1 1 0,-17-1 0,-94 5 0,78 0 0,-43-3 0,82 1 0,-1 0 0,1-1 0,0 0 0,0 1 0,0-1 0,0 0 0,0 0 0,0-1 0,0 1 0,0-1 0,0 1 0,1-1 0,-1 0 0,0 0 0,1 0 0,0 0 0,-1-1 0,-2-2 0,2 0 0,1 0 0,-1 0 0,1 0 0,-1-1 0,1 1 0,1 0 0,-1-1 0,1 1 0,-1-11 0,1-8 0,1 0 0,1 0 0,7-45 0,-6 60 0,10-50 0,2 1 0,3 1 0,3 0 0,34-69 0,26-21 0,-78 142 0,1 1 0,0-1 0,0 1 0,0 0 0,0 0 0,1 0 0,-1 1 0,1-1 0,0 1 0,0 0 0,0 0 0,6-3 0,59-23 0,-59 27 0,0-2 0,0 1 0,0-1 0,-1-1 0,1 0 0,-1 0 0,0-1 0,-1 0 0,13-11 0,28-43 0,-33 38 0,2 1 0,27-25 0,5 0 0,-115 90 0,45-32 0,0 1 0,1 0 0,1 1 0,-24 23 0,24-13 0,2 0 0,0 1 0,1 0 0,2 1 0,0 1 0,-8 29 0,15-36 0,0 1 0,2 1 0,1-1 0,0 1 0,2-1 0,2 41 0,0-39 0,-1 0 0,-1 0 0,-1-1 0,-1 1 0,-9 35 0,10-52 0,-1 0 0,0-1 0,0 1 0,0 0 0,-1-1 0,0 0 0,0 1 0,0-1 0,0-1 0,-1 1 0,0-1 0,0 0 0,0 0 0,-1 0 0,1-1 0,-1 0 0,0 0 0,0 0 0,0-1 0,0 0 0,0 0 0,-1 0 0,-10 1 0,-14 1 0,-1-2 0,0-1 0,-54-5 0,32 2 0,36 1 0,1 0 0,0-1 0,0 0 0,-1-2 0,2 0 0,-1 0 0,0-2 0,1 0 0,0-1 0,1-1 0,-1 0 0,1-1 0,1-1 0,-21-17 0,21 17 0,-1 0 0,1 1 0,-1 1 0,-1 0 0,0 1 0,0 1 0,0 0 0,0 2 0,-1-1 0,-19-1 0,4 2 0,0 2 0,-1 1 0,0 1 0,-46 7 0,43 1 0,0 1 0,1 2 0,0 2 0,1 1 0,-40 23 0,-11 3 0,-10 4 0,28-13 0,-100 34 0,162-64 0,-1 0 0,1 0 0,-1 0 0,1-1 0,-1 1 0,1-1 0,-1-1 0,-9-1 0,14 2 0,0 0 0,0 0 0,0 0 0,1-1 0,-1 1 0,0 0 0,0-1 0,1 1 0,-1-1 0,0 1 0,0-1 0,1 1 0,-1-1 0,0 1 0,1-1 0,-1 0 0,1 1 0,-1-1 0,1 0 0,-1 1 0,1-1 0,-1 0 0,1-1 0,0 0 0,0 0 0,0 1 0,0-1 0,0 0 0,1 0 0,-1 1 0,1-1 0,-1 1 0,1-1 0,0 0 0,0 1 0,-1-1 0,1 1 0,0-1 0,0 1 0,1 0 0,0-2 0,8-8 0,0 0 0,0 1 0,1 0 0,0 1 0,0 1 0,1-1 0,1 2 0,-1 0 0,1 0 0,0 1 0,23-7 0,-11 6 0,0 2 0,1 1 0,0 1 0,0 0 0,41 3 0,-48 1 0,0 1 0,-1 0 0,1 2 0,-1 0 0,0 1 0,0 0 0,0 2 0,-1 0 0,0 1 0,18 11 0,12 6 0,1-2 0,99 32 0,-113-47 0,46 4 0,-52-8 0,1 0 0,40 13 0,-68-17 0,0 0 0,0 0 0,0 1 0,0-1 0,0 0 0,1 0 0,-1 1 0,0-1 0,0 1 0,0-1 0,0 1 0,-1-1 0,1 1 0,0 0 0,0-1 0,0 1 0,0 0 0,-1 0 0,1 0 0,0-1 0,-1 1 0,1 0 0,0 0 0,-1 0 0,1 0 0,-1 0 0,0 0 0,1 0 0,-1 0 0,0 0 0,0 1 0,1-1 0,-1 0 0,0 0 0,0 0 0,0 0 0,0 0 0,-1 0 0,1 2 0,-1-1 0,-1 0 0,1 0 0,-1 0 0,0 0 0,1 0 0,-1 0 0,0 0 0,0-1 0,0 1 0,0-1 0,-1 1 0,1-1 0,0 0 0,-1 0 0,1 0 0,-5 1 0,-23 5 0,-1-1 0,0-2 0,0-1 0,0-2 0,0-1 0,0-1 0,0-2 0,1-1 0,-1-1 0,-30-10 0,32 6 0,1-2 0,-1-1 0,2-1 0,0-2 0,-32-21 0,56 34 0,0 0 0,0 0 0,0-1 0,0 1 0,0 0 0,1-1 0,-1 0 0,1 0 0,0 1 0,0-2 0,0 1 0,0 0 0,0 0 0,1 0 0,-1-1 0,1 1 0,0-1 0,0 1 0,0-1 0,1 1 0,-1-1 0,1 0 0,0 1 0,0-1 0,1-7 0,0 7 0,0 0 0,1 0 0,0 0 0,0 0 0,0 0 0,0 0 0,0 1 0,1-1 0,0 1 0,0-1 0,0 1 0,0 0 0,0 0 0,1 0 0,-1 1 0,1-1 0,-1 1 0,1 0 0,0 0 0,0 0 0,5-1 0,30-13 0,1 1 0,1 3 0,0 1 0,0 1 0,1 3 0,67-3 0,15 13 0,139-5 0,-258 2 0,-1 0 0,0-1 0,0 0 0,0 0 0,0 0 0,0-1 0,0 1 0,0-1 0,0 0 0,-1 0 0,1 0 0,0 0 0,-1-1 0,0 0 0,0 1 0,0-1 0,0 0 0,3-5 0,1-2 0,-1-1 0,0 1 0,-1-2 0,6-20 0,18-34 0,-21 51 0,1 1 0,1 0 0,0 1 0,1 0 0,1 0 0,24-20 0,-32 29 0,0 1 0,0-1 0,0 0 0,-1 0 0,0 0 0,1-1 0,-2 1 0,1-1 0,0 1 0,-1-1 0,0 0 0,0 0 0,0 0 0,-1 0 0,0 0 0,1-9 0,-1 10 0,-1 0 0,0 1 0,-1-1 0,1 0 0,0 1 0,-1-1 0,0 1 0,0-1 0,0 1 0,0-1 0,-1 1 0,0-1 0,1 1 0,-1 0 0,0 0 0,0 0 0,-1 0 0,1 0 0,-1 1 0,1-1 0,-1 1 0,0-1 0,0 1 0,-5-3 0,-12-5 0,0 0 0,-1 1 0,0 1 0,-1 1 0,0 1 0,0 1 0,-39-4 0,-163 5 0,177 5 0,19 1 0,0 2 0,1 1 0,-1 1 0,-50 18 0,-21 5 0,-66 8 0,91-22 0,40-8 0,0-1 0,-53 3 0,-399-11 0,435 12 0,50-10 0,0 0 0,0 1 0,-1 0 0,1-1 0,0 1 0,0-1 0,0 1 0,0 0 0,0 0 0,0 0 0,0 0 0,0-1 0,0 1 0,0 1 0,-1 0 0,2-1 0,0-1 0,0 1 0,0 0 0,0 0 0,0 0 0,0-1 0,0 1 0,0 0 0,0 0 0,1 0 0,-1-1 0,0 1 0,0 0 0,1-1 0,-1 1 0,0 0 0,1 0 0,-1-1 0,1 1 0,-1-1 0,1 1 0,-1 0 0,1-1 0,0 1 0,-1-1 0,1 1 0,-1-1 0,3 1 0,6 4 0,2 0 0,-1-1 0,1 0 0,-1-1 0,1 0 0,0 0 0,0-1 0,0-1 0,18 0 0,13 4 0,340 27 0,4-33 0,-150-2 0,117 3 0,-397 2 0,-69 13 0,-23 2 0,-59-18 0,-43 4 0,212 1 0,-1 1 0,1 1 0,0 1 0,1 2 0,0 0 0,0 2 0,1 1 0,-29 18 0,-23 21 0,-73 61 0,117-83 0,0 1 0,2 1 0,-33 46 0,61-75 0,1-1 0,0 1 0,0-1 0,0 1 0,0-1 0,0 1 0,1-1 0,-1 1 0,0 0 0,1-1 0,-1 1 0,1 0 0,-1 0 0,1 0 0,0-1 0,0 1 0,0 0 0,0 0 0,0 0 0,0-1 0,1 1 0,-1 0 0,2 3 0,-1-2 0,1 0 0,0-1 0,0 1 0,0-1 0,0 1 0,0-1 0,1 0 0,-1 1 0,1-1 0,-1-1 0,1 1 0,4 2 0,3 1 0,1 0 0,0-1 0,-1 0 0,2-1 0,-1 0 0,16 2 0,13-2 0,0-2 0,-1-1 0,1-2 0,0-2 0,-1-1 0,0-2 0,74-24 0,-69 18 0,1 3 0,68-7 0,-51 8 0,-46 7 0,-7 0 0,0 0 0,0 1 0,0 0 0,0 0 0,1 1 0,-1 1 0,0 0 0,13 2 0,-21-3 0,0 1 0,0-1 0,-1 0 0,1 1 0,0-1 0,0 1 0,0-1 0,-1 1 0,1 0 0,0-1 0,0 1 0,-1 0 0,1-1 0,0 1 0,-1 0 0,1 0 0,-1 0 0,1-1 0,-1 1 0,0 0 0,1 0 0,-1 0 0,0 0 0,0 0 0,1 0 0,-1 0 0,0 0 0,0 0 0,0 0 0,0 0 0,0 0 0,0 0 0,-1 0 0,1 0 0,0-1 0,0 1 0,-1 0 0,1 0 0,0 0 0,-1 0 0,1 0 0,-1 0 0,1-1 0,-1 1 0,-1 1 0,-33 44 0,26-36 0,-2 3 0,1-1 0,-1 0 0,-1 0 0,0-1 0,-1-1 0,0 0 0,-1 0 0,0-2 0,0 0 0,0 0 0,-1-1 0,-1-1 0,1-1 0,-1 0 0,0-1 0,0 0 0,-30 2 0,26-6 0,9 1 0,1-1 0,-1 0 0,0 0 0,-15-4 0,25 4 0,1 0 0,-1 0 0,1 0 0,-1-1 0,1 1 0,-1 0 0,1 0 0,-1 0 0,1-1 0,0 1 0,-1 0 0,1-1 0,-1 1 0,1 0 0,0-1 0,-1 1 0,1 0 0,0-1 0,0 1 0,-1-1 0,1 1 0,0 0 0,0-1 0,-1 1 0,1-1 0,0 1 0,0-1 0,0 1 0,0-1 0,0 1 0,0-1 0,0 1 0,0-1 0,8-19 0,20-14 0,6 9 0,0 1 0,1 1 0,2 3 0,73-32 0,166-44 0,-269 94 0,38-12 0,2 2 0,-1 2 0,1 3 0,1 1 0,-1 2 0,1 3 0,81 7 0,-127-6 0,1 0 0,-1 0 0,1 1 0,0-1 0,-1 1 0,1-1 0,-1 1 0,1 0 0,-1 0 0,0 0 0,1 0 0,-1 0 0,0 1 0,0-1 0,0 1 0,0-1 0,0 1 0,0 0 0,0 0 0,0 0 0,-1 0 0,1 0 0,-1 0 0,1 1 0,-1-1 0,0 0 0,0 1 0,0-1 0,0 0 0,-1 1 0,1 0 0,-1-1 0,1 1 0,-1-1 0,0 1 0,0-1 0,0 1 0,0 0 0,0-1 0,-1 1 0,1-1 0,-1 1 0,0-1 0,-1 3 0,-3 10 0,0 0 0,-1-1 0,-1 0 0,0-1 0,-1 0 0,-11 14 0,4-9 0,0 0 0,-1-1 0,-1-1 0,-1 0 0,-28 18 0,0-4 0,-59 29 0,102-57 0,0-1 0,0 0 0,0 1 0,-1-1 0,1 0 0,0 0 0,0-1 0,-1 1 0,-3-1 0,7 0 0,-1 0 0,1 0 0,0 0 0,0 0 0,-1 0 0,1 0 0,0 0 0,-1 0 0,1 0 0,0 0 0,0 0 0,-1-1 0,1 1 0,0 0 0,0 0 0,-1 0 0,1 0 0,0-1 0,0 1 0,-1 0 0,1 0 0,0-1 0,0 1 0,0 0 0,0 0 0,-1-1 0,1 1 0,0 0 0,0-1 0,0 1 0,0 0 0,0 0 0,0-1 0,0 1 0,0-1 0,9-19 0,34-35 0,2 1 0,55-50 0,-47 50 0,33-21 0,-61 55 0,0-2 0,22-24 0,-33 31 0,1 2 0,1 0 0,0 1 0,1 0 0,0 2 0,24-12 0,35-22 0,-36 15 0,-26 17 0,2 2 0,-1 0 0,25-12 0,-34 19 0,1 1 0,-1 0 0,1 0 0,0 1 0,-1-1 0,1 2 0,0-1 0,0 1 0,0 0 0,-1 0 0,1 1 0,0-1 0,8 4 0,18 5 0,0 3 0,-1 1 0,30 16 0,-35-15 0,-1-2 0,1-1 0,1-1 0,51 12 0,-58-20 0,-15-1 0,0-1 0,0 1 0,0 0 0,0 0 0,0 0 0,-1 1 0,1 0 0,0 0 0,-1 1 0,7 3 0,-11-5 0,-1-1 0,0 1 0,0-1 0,0 0 0,0 1 0,0-1 0,0 0 0,0 1 0,0-1 0,0 0 0,0 1 0,0-1 0,0 1 0,0-1 0,0 0 0,0 1 0,0-1 0,0 0 0,0 1 0,0-1 0,-1 0 0,1 1 0,0-1 0,0 0 0,0 1 0,-1-1 0,1 0 0,0 1 0,0-1 0,-1 0 0,1 0 0,0 1 0,-1-1 0,1 0 0,0 0 0,-1 0 0,1 0 0,0 1 0,-1-1 0,1 0 0,0 0 0,-1 0 0,1 0 0,0 0 0,-1 0 0,0 0 0,-23 9 0,21-8 0,-28 8 0,-1-2 0,0-2 0,0 0 0,-1-2 0,-38-2 0,-17 2 0,76-1 0,1-1 0,0 2 0,1 0 0,-1 0 0,0 1 0,1 0 0,0 1 0,-10 6 0,-79 55 0,50-31 0,19-16 0,-1-1 0,0-1 0,-1-2 0,-1-1 0,-56 15 0,-415 82 0,-10-29 0,254-43 0,-75 6 0,260-39 0,0-3 0,-109-10 0,112-5 0,1-3 0,0-4 0,-74-29 0,-4-1 0,66 23 0,-146-68 0,185 75 0,-62-17 0,12 5 0,65 21 0,-1 1 0,0 2 0,-1 1 0,-48-3 0,-122 9 0,254 0 0,-1 2 0,100 19 0,122 39 0,-140-28 0,-74-20 0,-1-4 0,73 2 0,122-9 0,-152-3 0,-52 0-455,0-2 0,61-13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0.683"/>
    </inkml:context>
    <inkml:brush xml:id="br0">
      <inkml:brushProperty name="width" value="0.2" units="cm"/>
      <inkml:brushProperty name="height" value="0.2" units="cm"/>
      <inkml:brushProperty name="color" value="#EAEAEA"/>
    </inkml:brush>
  </inkml:definitions>
  <inkml:trace contextRef="#ctx0" brushRef="#br0">1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2.068"/>
    </inkml:context>
    <inkml:brush xml:id="br0">
      <inkml:brushProperty name="width" value="0.2" units="cm"/>
      <inkml:brushProperty name="height" value="0.2" units="cm"/>
      <inkml:brushProperty name="color" value="#EAEAEA"/>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4.111"/>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5.651"/>
    </inkml:context>
    <inkml:brush xml:id="br0">
      <inkml:brushProperty name="width" value="0.2" units="cm"/>
      <inkml:brushProperty name="height" value="0.2" units="cm"/>
      <inkml:brushProperty name="color" value="#EAEAEA"/>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8.701"/>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9.032"/>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34.837"/>
    </inkml:context>
    <inkml:brush xml:id="br0">
      <inkml:brushProperty name="width" value="0.2" units="cm"/>
      <inkml:brushProperty name="height" value="0.2" units="cm"/>
      <inkml:brushProperty name="color" value="#EAEAEA"/>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37.952"/>
    </inkml:context>
    <inkml:brush xml:id="br0">
      <inkml:brushProperty name="width" value="0.2" units="cm"/>
      <inkml:brushProperty name="height" value="0.2" units="cm"/>
      <inkml:brushProperty name="color" value="#EAEAEA"/>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44.222"/>
    </inkml:context>
    <inkml:brush xml:id="br0">
      <inkml:brushProperty name="width" value="0.2" units="cm"/>
      <inkml:brushProperty name="height" value="0.2" units="cm"/>
      <inkml:brushProperty name="color" value="#EAEAEA"/>
    </inkml:brush>
  </inkml:definitions>
  <inkml:trace contextRef="#ctx0" brushRef="#br0">1 1 24575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47.223"/>
    </inkml:context>
    <inkml:brush xml:id="br0">
      <inkml:brushProperty name="width" value="0.2" units="cm"/>
      <inkml:brushProperty name="height" value="0.2" units="cm"/>
      <inkml:brushProperty name="color" value="#EAEAEA"/>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19.062"/>
    </inkml:context>
    <inkml:brush xml:id="br0">
      <inkml:brushProperty name="width" value="0.2" units="cm"/>
      <inkml:brushProperty name="height" value="0.2" units="cm"/>
      <inkml:brushProperty name="color" value="#EAEAEA"/>
    </inkml:brush>
  </inkml:definitions>
  <inkml:trace contextRef="#ctx0" brushRef="#br0">1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47.584"/>
    </inkml:context>
    <inkml:brush xml:id="br0">
      <inkml:brushProperty name="width" value="0.2" units="cm"/>
      <inkml:brushProperty name="height" value="0.2" units="cm"/>
      <inkml:brushProperty name="color" value="#EAEAEA"/>
    </inkml:brush>
  </inkml:definitions>
  <inkml:trace contextRef="#ctx0" brushRef="#br0">1 0 24575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5.032"/>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5.393"/>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6.226"/>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56.554"/>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0.683"/>
    </inkml:context>
    <inkml:brush xml:id="br0">
      <inkml:brushProperty name="width" value="0.2" units="cm"/>
      <inkml:brushProperty name="height" value="0.2" units="cm"/>
      <inkml:brushProperty name="color" value="#EAEAEA"/>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2.068"/>
    </inkml:context>
    <inkml:brush xml:id="br0">
      <inkml:brushProperty name="width" value="0.2" units="cm"/>
      <inkml:brushProperty name="height" value="0.2" units="cm"/>
      <inkml:brushProperty name="color" value="#EAEAEA"/>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4.111"/>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5.651"/>
    </inkml:context>
    <inkml:brush xml:id="br0">
      <inkml:brushProperty name="width" value="0.2" units="cm"/>
      <inkml:brushProperty name="height" value="0.2" units="cm"/>
      <inkml:brushProperty name="color" value="#EAEAEA"/>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8.701"/>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8:30:29.032"/>
    </inkml:context>
    <inkml:brush xml:id="br0">
      <inkml:brushProperty name="width" value="0.2" units="cm"/>
      <inkml:brushProperty name="height" value="0.2" units="cm"/>
      <inkml:brushProperty name="color" value="#EAEAEA"/>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9/20/2023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176560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3</a:t>
            </a:fld>
            <a:endParaRPr lang="en-US" dirty="0"/>
          </a:p>
        </p:txBody>
      </p:sp>
    </p:spTree>
    <p:extLst>
      <p:ext uri="{BB962C8B-B14F-4D97-AF65-F5344CB8AC3E}">
        <p14:creationId xmlns:p14="http://schemas.microsoft.com/office/powerpoint/2010/main" val="275460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5</a:t>
            </a:fld>
            <a:endParaRPr lang="en-US" dirty="0"/>
          </a:p>
        </p:txBody>
      </p:sp>
    </p:spTree>
    <p:extLst>
      <p:ext uri="{BB962C8B-B14F-4D97-AF65-F5344CB8AC3E}">
        <p14:creationId xmlns:p14="http://schemas.microsoft.com/office/powerpoint/2010/main" val="61273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6</a:t>
            </a:fld>
            <a:endParaRPr lang="en-US" dirty="0"/>
          </a:p>
        </p:txBody>
      </p:sp>
    </p:spTree>
    <p:extLst>
      <p:ext uri="{BB962C8B-B14F-4D97-AF65-F5344CB8AC3E}">
        <p14:creationId xmlns:p14="http://schemas.microsoft.com/office/powerpoint/2010/main" val="406220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13</a:t>
            </a:fld>
            <a:endParaRPr lang="en-US" dirty="0"/>
          </a:p>
        </p:txBody>
      </p:sp>
    </p:spTree>
    <p:extLst>
      <p:ext uri="{BB962C8B-B14F-4D97-AF65-F5344CB8AC3E}">
        <p14:creationId xmlns:p14="http://schemas.microsoft.com/office/powerpoint/2010/main" val="315070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2023</a:t>
            </a:r>
            <a:endParaRPr lang="en-US" dirty="0"/>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Adverse Drug Reaction(ADR)</a:t>
            </a:r>
            <a:endParaRPr lang="en-US" dirty="0"/>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2023</a:t>
            </a:r>
            <a:endParaRPr lang="en-US" dirty="0"/>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Adverse Drug Reaction(ADR)</a:t>
            </a:r>
            <a:endParaRPr lang="en-US" dirty="0"/>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2023</a:t>
            </a:r>
            <a:endParaRPr lang="en-US" dirty="0"/>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Adverse Drug Reaction(ADR)</a:t>
            </a:r>
            <a:endParaRPr lang="en-US" dirty="0"/>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a:t>2023</a:t>
            </a:r>
            <a:endParaRPr lang="en-US" dirty="0"/>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a:t>Adverse Drug Reaction(ADR)</a:t>
            </a:r>
            <a:endParaRPr lang="en-US" dirty="0"/>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a:t>2023</a:t>
            </a:r>
            <a:endParaRPr lang="en-US" dirty="0"/>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a:t>Adverse Drug Reaction(ADR)</a:t>
            </a:r>
            <a:endParaRPr lang="en-US" dirty="0"/>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2023</a:t>
            </a:r>
            <a:endParaRPr lang="en-US" dirty="0"/>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Adverse Drug Reaction(ADR)</a:t>
            </a:r>
            <a:endParaRPr lang="en-US" dirty="0"/>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2023</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2023</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2023</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2023</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xmlns=""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2023</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a:t>2023</a:t>
            </a:r>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2.xml"/><Relationship Id="rId18" Type="http://schemas.openxmlformats.org/officeDocument/2006/relationships/customXml" Target="../ink/ink17.xml"/><Relationship Id="rId3" Type="http://schemas.openxmlformats.org/officeDocument/2006/relationships/customXml" Target="../ink/ink3.xml"/><Relationship Id="rId7" Type="http://schemas.openxmlformats.org/officeDocument/2006/relationships/customXml" Target="../ink/ink6.xml"/><Relationship Id="rId12" Type="http://schemas.openxmlformats.org/officeDocument/2006/relationships/customXml" Target="../ink/ink11.xml"/><Relationship Id="rId17" Type="http://schemas.openxmlformats.org/officeDocument/2006/relationships/customXml" Target="../ink/ink16.xml"/><Relationship Id="rId2" Type="http://schemas.openxmlformats.org/officeDocument/2006/relationships/image" Target="../media/image8.jpg"/><Relationship Id="rId16" Type="http://schemas.openxmlformats.org/officeDocument/2006/relationships/customXml" Target="../ink/ink15.xml"/><Relationship Id="rId20" Type="http://schemas.openxmlformats.org/officeDocument/2006/relationships/image" Target="../media/image9.jpg"/><Relationship Id="rId1" Type="http://schemas.openxmlformats.org/officeDocument/2006/relationships/slideLayout" Target="../slideLayouts/slideLayout14.xml"/><Relationship Id="rId6" Type="http://schemas.openxmlformats.org/officeDocument/2006/relationships/customXml" Target="../ink/ink5.xml"/><Relationship Id="rId11" Type="http://schemas.openxmlformats.org/officeDocument/2006/relationships/customXml" Target="../ink/ink10.xml"/><Relationship Id="rId5" Type="http://schemas.openxmlformats.org/officeDocument/2006/relationships/customXml" Target="../ink/ink4.xml"/><Relationship Id="rId15" Type="http://schemas.openxmlformats.org/officeDocument/2006/relationships/customXml" Target="../ink/ink14.xml"/><Relationship Id="rId10" Type="http://schemas.openxmlformats.org/officeDocument/2006/relationships/customXml" Target="../ink/ink9.xml"/><Relationship Id="rId19" Type="http://schemas.openxmlformats.org/officeDocument/2006/relationships/customXml" Target="../ink/ink18.xml"/><Relationship Id="rId4" Type="http://schemas.openxmlformats.org/officeDocument/2006/relationships/image" Target="../media/image10.png"/><Relationship Id="rId9" Type="http://schemas.openxmlformats.org/officeDocument/2006/relationships/customXml" Target="../ink/ink8.xml"/><Relationship Id="rId14" Type="http://schemas.openxmlformats.org/officeDocument/2006/relationships/customXml" Target="../ink/ink13.xml"/></Relationships>
</file>

<file path=ppt/slides/_rels/slide23.xml.rels><?xml version="1.0" encoding="UTF-8" standalone="yes"?>
<Relationships xmlns="http://schemas.openxmlformats.org/package/2006/relationships"><Relationship Id="rId2" Type="http://schemas.openxmlformats.org/officeDocument/2006/relationships/hyperlink" Target="mailto:orpvpi.ipcindia@gmail.com"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customXml" Target="../ink/ink28.xml"/><Relationship Id="rId18" Type="http://schemas.openxmlformats.org/officeDocument/2006/relationships/customXml" Target="../ink/ink33.xml"/><Relationship Id="rId3" Type="http://schemas.openxmlformats.org/officeDocument/2006/relationships/customXml" Target="../ink/ink19.xml"/><Relationship Id="rId7" Type="http://schemas.openxmlformats.org/officeDocument/2006/relationships/customXml" Target="../ink/ink22.xml"/><Relationship Id="rId12" Type="http://schemas.openxmlformats.org/officeDocument/2006/relationships/customXml" Target="../ink/ink27.xml"/><Relationship Id="rId17" Type="http://schemas.openxmlformats.org/officeDocument/2006/relationships/customXml" Target="../ink/ink32.xml"/><Relationship Id="rId2" Type="http://schemas.openxmlformats.org/officeDocument/2006/relationships/image" Target="../media/image8.jpg"/><Relationship Id="rId16" Type="http://schemas.openxmlformats.org/officeDocument/2006/relationships/customXml" Target="../ink/ink31.xml"/><Relationship Id="rId20"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customXml" Target="../ink/ink21.xml"/><Relationship Id="rId11" Type="http://schemas.openxmlformats.org/officeDocument/2006/relationships/customXml" Target="../ink/ink26.xml"/><Relationship Id="rId5" Type="http://schemas.openxmlformats.org/officeDocument/2006/relationships/customXml" Target="../ink/ink20.xml"/><Relationship Id="rId15" Type="http://schemas.openxmlformats.org/officeDocument/2006/relationships/customXml" Target="../ink/ink30.xml"/><Relationship Id="rId10" Type="http://schemas.openxmlformats.org/officeDocument/2006/relationships/customXml" Target="../ink/ink25.xml"/><Relationship Id="rId19" Type="http://schemas.openxmlformats.org/officeDocument/2006/relationships/customXml" Target="../ink/ink34.xml"/><Relationship Id="rId4" Type="http://schemas.openxmlformats.org/officeDocument/2006/relationships/image" Target="../media/image10.png"/><Relationship Id="rId9" Type="http://schemas.openxmlformats.org/officeDocument/2006/relationships/customXml" Target="../ink/ink24.xml"/><Relationship Id="rId14" Type="http://schemas.openxmlformats.org/officeDocument/2006/relationships/customXml" Target="../ink/ink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introduction</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2" y="1380745"/>
            <a:ext cx="6335716" cy="4952820"/>
          </a:xfrm>
        </p:spPr>
        <p:txBody>
          <a:bodyPr>
            <a:normAutofit fontScale="92500"/>
          </a:bodyPr>
          <a:lstStyle/>
          <a:p>
            <a:r>
              <a:rPr lang="en-US" sz="2800" b="1" u="sng" dirty="0"/>
              <a:t>Adverse Drug Reaction:</a:t>
            </a:r>
          </a:p>
          <a:p>
            <a:pPr marL="285750" indent="-285750">
              <a:buFont typeface="Arial" panose="020B0604020202020204" pitchFamily="34" charset="0"/>
              <a:buChar char="•"/>
            </a:pPr>
            <a:r>
              <a:rPr lang="en-US" sz="2400" b="1" dirty="0">
                <a:solidFill>
                  <a:schemeClr val="bg2">
                    <a:lumMod val="10000"/>
                  </a:schemeClr>
                </a:solidFill>
              </a:rPr>
              <a:t>Adverse drug reactions (ADRs) are unintended and harmful effects of medications that occur in a patient.</a:t>
            </a:r>
          </a:p>
          <a:p>
            <a:pPr marL="285750" indent="-285750">
              <a:buFont typeface="Arial" panose="020B0604020202020204" pitchFamily="34" charset="0"/>
              <a:buChar char="•"/>
            </a:pPr>
            <a:r>
              <a:rPr lang="en-US" sz="2400" b="1" dirty="0">
                <a:solidFill>
                  <a:schemeClr val="bg2">
                    <a:lumMod val="10000"/>
                  </a:schemeClr>
                </a:solidFill>
              </a:rPr>
              <a:t>ADRs can range from mild symptoms such as nausea and dizziness to severe reactions such as anaphylaxis and death</a:t>
            </a:r>
          </a:p>
          <a:p>
            <a:pPr marL="285750" indent="-285750">
              <a:buFont typeface="Arial" panose="020B0604020202020204" pitchFamily="34" charset="0"/>
              <a:buChar char="•"/>
            </a:pPr>
            <a:r>
              <a:rPr lang="en-US" sz="2400" b="1" dirty="0">
                <a:solidFill>
                  <a:schemeClr val="bg2">
                    <a:lumMod val="10000"/>
                  </a:schemeClr>
                </a:solidFill>
              </a:rPr>
              <a:t>According to WHO(1972) “ADR is a response to a drug which is noxious and unintended and which occurs at doses normally used in man for prophylaxis, diagnosis, or therapy of disease or for the modification of physiologic function”.</a:t>
            </a:r>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dirty="0"/>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a:lstStyle/>
          <a:p>
            <a:r>
              <a:rPr lang="en-US" dirty="0"/>
              <a:t>Adverse Drug Reaction(ADR)</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1</a:t>
            </a:fld>
            <a:endParaRPr lang="en-US" dirty="0"/>
          </a:p>
        </p:txBody>
      </p:sp>
      <p:pic>
        <p:nvPicPr>
          <p:cNvPr id="6" name="Picture 5">
            <a:extLst>
              <a:ext uri="{FF2B5EF4-FFF2-40B4-BE49-F238E27FC236}">
                <a16:creationId xmlns:a16="http://schemas.microsoft.com/office/drawing/2014/main" id="{6D696F8E-A6A8-76F9-3809-2A95F41C2704}"/>
              </a:ext>
            </a:extLst>
          </p:cNvPr>
          <p:cNvPicPr>
            <a:picLocks noChangeAspect="1"/>
          </p:cNvPicPr>
          <p:nvPr/>
        </p:nvPicPr>
        <p:blipFill>
          <a:blip r:embed="rId2"/>
          <a:stretch>
            <a:fillRect/>
          </a:stretch>
        </p:blipFill>
        <p:spPr>
          <a:xfrm>
            <a:off x="7078691" y="0"/>
            <a:ext cx="5113309" cy="6308165"/>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CD27D0CC-9EDF-C69B-9F62-5BA8664105CF}"/>
                  </a:ext>
                </a:extLst>
              </p14:cNvPr>
              <p14:cNvContentPartPr/>
              <p14:nvPr/>
            </p14:nvContentPartPr>
            <p14:xfrm>
              <a:off x="7329340" y="5349060"/>
              <a:ext cx="859680" cy="591840"/>
            </p14:xfrm>
          </p:contentPart>
        </mc:Choice>
        <mc:Fallback xmlns="">
          <p:pic>
            <p:nvPicPr>
              <p:cNvPr id="15" name="Ink 14">
                <a:extLst>
                  <a:ext uri="{FF2B5EF4-FFF2-40B4-BE49-F238E27FC236}">
                    <a16:creationId xmlns:a16="http://schemas.microsoft.com/office/drawing/2014/main" id="{CD27D0CC-9EDF-C69B-9F62-5BA8664105CF}"/>
                  </a:ext>
                </a:extLst>
              </p:cNvPr>
              <p:cNvPicPr/>
              <p:nvPr/>
            </p:nvPicPr>
            <p:blipFill>
              <a:blip r:embed="rId4"/>
              <a:stretch>
                <a:fillRect/>
              </a:stretch>
            </p:blipFill>
            <p:spPr>
              <a:xfrm>
                <a:off x="7293700" y="5313420"/>
                <a:ext cx="93132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6A33D5C4-431A-622B-66FE-8B9967A04B5A}"/>
                  </a:ext>
                </a:extLst>
              </p14:cNvPr>
              <p14:cNvContentPartPr/>
              <p14:nvPr/>
            </p14:nvContentPartPr>
            <p14:xfrm>
              <a:off x="7440220" y="2341980"/>
              <a:ext cx="1713240" cy="669240"/>
            </p14:xfrm>
          </p:contentPart>
        </mc:Choice>
        <mc:Fallback xmlns="">
          <p:pic>
            <p:nvPicPr>
              <p:cNvPr id="16" name="Ink 15">
                <a:extLst>
                  <a:ext uri="{FF2B5EF4-FFF2-40B4-BE49-F238E27FC236}">
                    <a16:creationId xmlns:a16="http://schemas.microsoft.com/office/drawing/2014/main" id="{6A33D5C4-431A-622B-66FE-8B9967A04B5A}"/>
                  </a:ext>
                </a:extLst>
              </p:cNvPr>
              <p:cNvPicPr/>
              <p:nvPr/>
            </p:nvPicPr>
            <p:blipFill>
              <a:blip r:embed="rId6"/>
              <a:stretch>
                <a:fillRect/>
              </a:stretch>
            </p:blipFill>
            <p:spPr>
              <a:xfrm>
                <a:off x="7404220" y="2305980"/>
                <a:ext cx="1784880" cy="740880"/>
              </a:xfrm>
              <a:prstGeom prst="rect">
                <a:avLst/>
              </a:prstGeom>
            </p:spPr>
          </p:pic>
        </mc:Fallback>
      </mc:AlternateContent>
    </p:spTree>
    <p:extLst>
      <p:ext uri="{BB962C8B-B14F-4D97-AF65-F5344CB8AC3E}">
        <p14:creationId xmlns:p14="http://schemas.microsoft.com/office/powerpoint/2010/main" val="343507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a:xfrm>
            <a:off x="125906" y="1016390"/>
            <a:ext cx="10515600" cy="676656"/>
          </a:xfrm>
        </p:spPr>
        <p:txBody>
          <a:bodyPr>
            <a:normAutofit fontScale="90000"/>
          </a:bodyPr>
          <a:lstStyle/>
          <a:p>
            <a:r>
              <a:rPr lang="en-US" u="sng" dirty="0">
                <a:latin typeface="Söhne"/>
              </a:rPr>
              <a:t>ADR DETECTION METHOD</a:t>
            </a:r>
            <a:br>
              <a:rPr lang="en-US" u="sng" dirty="0">
                <a:latin typeface="Söhne"/>
              </a:rPr>
            </a:br>
            <a:endParaRPr lang="en-US" u="sng" dirty="0">
              <a:latin typeface="Söhne"/>
            </a:endParaRPr>
          </a:p>
        </p:txBody>
      </p:sp>
      <p:sp>
        <p:nvSpPr>
          <p:cNvPr id="5" name="Date Placeholder 4">
            <a:extLst>
              <a:ext uri="{FF2B5EF4-FFF2-40B4-BE49-F238E27FC236}">
                <a16:creationId xmlns:a16="http://schemas.microsoft.com/office/drawing/2014/main" id="{623087F1-0A22-4E04-6B3F-B1DDA246A111}"/>
              </a:ext>
            </a:extLst>
          </p:cNvPr>
          <p:cNvSpPr>
            <a:spLocks noGrp="1"/>
          </p:cNvSpPr>
          <p:nvPr>
            <p:ph type="dt" sz="half" idx="10"/>
          </p:nvPr>
        </p:nvSpPr>
        <p:spPr/>
        <p:txBody>
          <a:bodyPr/>
          <a:lstStyle/>
          <a:p>
            <a:r>
              <a:rPr lang="en-US"/>
              <a:t>2023</a:t>
            </a:r>
            <a:endParaRPr lang="en-US" dirty="0"/>
          </a:p>
        </p:txBody>
      </p:sp>
      <p:sp>
        <p:nvSpPr>
          <p:cNvPr id="7" name="Footer Placeholder 6">
            <a:extLst>
              <a:ext uri="{FF2B5EF4-FFF2-40B4-BE49-F238E27FC236}">
                <a16:creationId xmlns:a16="http://schemas.microsoft.com/office/drawing/2014/main" id="{8FD92B98-444C-00D2-3246-91E7E1BFB673}"/>
              </a:ext>
            </a:extLst>
          </p:cNvPr>
          <p:cNvSpPr>
            <a:spLocks noGrp="1"/>
          </p:cNvSpPr>
          <p:nvPr>
            <p:ph type="ftr" sz="quarter" idx="11"/>
          </p:nvPr>
        </p:nvSpPr>
        <p:spPr/>
        <p:txBody>
          <a:bodyPr/>
          <a:lstStyle/>
          <a:p>
            <a:r>
              <a:rPr lang="en-US"/>
              <a:t>Adverse Drug Reaction(ADR)</a:t>
            </a:r>
            <a:endParaRPr lang="en-US" dirty="0"/>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12"/>
          </p:nvPr>
        </p:nvSpPr>
        <p:spPr/>
        <p:txBody>
          <a:bodyPr/>
          <a:lstStyle/>
          <a:p>
            <a:fld id="{58FB4751-880F-D840-AAA9-3A15815CC996}" type="slidenum">
              <a:rPr lang="en-US" smtClean="0"/>
              <a:t>10</a:t>
            </a:fld>
            <a:endParaRPr lang="en-US" dirty="0"/>
          </a:p>
        </p:txBody>
      </p:sp>
      <p:sp>
        <p:nvSpPr>
          <p:cNvPr id="3" name="Content Placeholder 2">
            <a:extLst>
              <a:ext uri="{FF2B5EF4-FFF2-40B4-BE49-F238E27FC236}">
                <a16:creationId xmlns:a16="http://schemas.microsoft.com/office/drawing/2014/main" id="{AA56D36E-E95C-DAE1-62E4-D35E83A2E4AA}"/>
              </a:ext>
            </a:extLst>
          </p:cNvPr>
          <p:cNvSpPr>
            <a:spLocks noGrp="1"/>
          </p:cNvSpPr>
          <p:nvPr>
            <p:ph idx="1"/>
          </p:nvPr>
        </p:nvSpPr>
        <p:spPr>
          <a:xfrm>
            <a:off x="0" y="1802071"/>
            <a:ext cx="9363456" cy="3877056"/>
          </a:xfrm>
        </p:spPr>
        <p:txBody>
          <a:bodyPr>
            <a:normAutofit/>
          </a:bodyPr>
          <a:lstStyle/>
          <a:p>
            <a:r>
              <a:rPr lang="en-US" b="1" dirty="0">
                <a:latin typeface="Söhne"/>
              </a:rPr>
              <a:t>There are several methods for detecting ADRs:</a:t>
            </a:r>
          </a:p>
          <a:p>
            <a:pPr marL="514350" indent="-514350">
              <a:buFont typeface="+mj-lt"/>
              <a:buAutoNum type="arabicPeriod"/>
            </a:pPr>
            <a:r>
              <a:rPr lang="en-US" b="0" i="0" dirty="0">
                <a:solidFill>
                  <a:srgbClr val="374151"/>
                </a:solidFill>
                <a:effectLst/>
                <a:latin typeface="Söhne"/>
              </a:rPr>
              <a:t>Pre marketing Studies</a:t>
            </a:r>
          </a:p>
          <a:p>
            <a:pPr marL="514350" indent="-514350">
              <a:buFont typeface="+mj-lt"/>
              <a:buAutoNum type="arabicPeriod"/>
            </a:pPr>
            <a:r>
              <a:rPr lang="en-US" i="0" dirty="0">
                <a:solidFill>
                  <a:srgbClr val="374151"/>
                </a:solidFill>
                <a:effectLst/>
                <a:latin typeface="Söhne"/>
              </a:rPr>
              <a:t>Post marketing surveillance</a:t>
            </a:r>
          </a:p>
          <a:p>
            <a:pPr marL="514350" indent="-514350">
              <a:buFont typeface="+mj-lt"/>
              <a:buAutoNum type="arabicPeriod"/>
            </a:pPr>
            <a:r>
              <a:rPr lang="en-US" b="0" i="0" dirty="0">
                <a:solidFill>
                  <a:srgbClr val="374151"/>
                </a:solidFill>
                <a:effectLst/>
                <a:latin typeface="Söhne"/>
              </a:rPr>
              <a:t>Electronic health records (EHRs)</a:t>
            </a:r>
          </a:p>
          <a:p>
            <a:pPr marL="514350" indent="-514350">
              <a:buFont typeface="+mj-lt"/>
              <a:buAutoNum type="arabicPeriod"/>
            </a:pPr>
            <a:r>
              <a:rPr lang="en-US" dirty="0">
                <a:latin typeface="Söhne"/>
              </a:rPr>
              <a:t>Active Surveillance</a:t>
            </a:r>
          </a:p>
          <a:p>
            <a:pPr marL="514350" indent="-514350">
              <a:buFont typeface="+mj-lt"/>
              <a:buAutoNum type="arabicPeriod"/>
            </a:pPr>
            <a:r>
              <a:rPr lang="en-US" b="0" i="0" dirty="0">
                <a:solidFill>
                  <a:srgbClr val="374151"/>
                </a:solidFill>
                <a:effectLst/>
                <a:latin typeface="Söhne"/>
              </a:rPr>
              <a:t>Prescription Event Monitoring (PEM)</a:t>
            </a:r>
          </a:p>
          <a:p>
            <a:pPr marL="514350" indent="-514350">
              <a:buFont typeface="+mj-lt"/>
              <a:buAutoNum type="arabicPeriod"/>
            </a:pPr>
            <a:r>
              <a:rPr lang="en-US" dirty="0">
                <a:latin typeface="Söhne"/>
              </a:rPr>
              <a:t>Intensive Monitoring</a:t>
            </a:r>
          </a:p>
        </p:txBody>
      </p:sp>
    </p:spTree>
    <p:extLst>
      <p:ext uri="{BB962C8B-B14F-4D97-AF65-F5344CB8AC3E}">
        <p14:creationId xmlns:p14="http://schemas.microsoft.com/office/powerpoint/2010/main" val="169908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318247" y="2036423"/>
            <a:ext cx="10515600" cy="466344"/>
          </a:xfrm>
        </p:spPr>
        <p:txBody>
          <a:bodyPr>
            <a:noAutofit/>
          </a:bodyPr>
          <a:lstStyle/>
          <a:p>
            <a:r>
              <a:rPr lang="en-US" b="1" u="sng" dirty="0"/>
              <a:t>Pre marketing Studies</a:t>
            </a:r>
            <a:br>
              <a:rPr lang="en-US" b="1" u="sng" dirty="0"/>
            </a:br>
            <a:endParaRPr lang="en-US" b="1" u="sng" dirty="0"/>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753753" y="2659342"/>
            <a:ext cx="5688012" cy="2262282"/>
          </a:xfrm>
        </p:spPr>
        <p:txBody>
          <a:bodyPr>
            <a:normAutofit fontScale="92500" lnSpcReduction="10000"/>
          </a:bodyPr>
          <a:lstStyle/>
          <a:p>
            <a:pPr algn="l"/>
            <a:r>
              <a:rPr lang="en-US" sz="2800" b="1" dirty="0">
                <a:latin typeface="Gill Sans Nova" panose="020B0602020104020203" pitchFamily="34" charset="0"/>
              </a:rPr>
              <a:t>1. </a:t>
            </a:r>
            <a:r>
              <a:rPr lang="en-US" sz="2800" b="1" u="sng" dirty="0">
                <a:latin typeface="Gill Sans Nova" panose="020B0602020104020203" pitchFamily="34" charset="0"/>
              </a:rPr>
              <a:t>Animal Studies:</a:t>
            </a:r>
          </a:p>
          <a:p>
            <a:pPr marL="342900" indent="-342900" algn="l">
              <a:buFont typeface="Arial" panose="020B0604020202020204" pitchFamily="34" charset="0"/>
              <a:buChar char="•"/>
            </a:pPr>
            <a:r>
              <a:rPr lang="en-US" sz="2800" dirty="0">
                <a:latin typeface="Gill Sans Nova" panose="020B0602020104020203" pitchFamily="34" charset="0"/>
              </a:rPr>
              <a:t>Acute/Chronic Toxicity study</a:t>
            </a:r>
          </a:p>
          <a:p>
            <a:pPr marL="342900" indent="-342900" algn="l">
              <a:buFont typeface="Arial" panose="020B0604020202020204" pitchFamily="34" charset="0"/>
              <a:buChar char="•"/>
            </a:pPr>
            <a:r>
              <a:rPr lang="en-US" sz="2800" dirty="0">
                <a:latin typeface="Gill Sans Nova" panose="020B0602020104020203" pitchFamily="34" charset="0"/>
              </a:rPr>
              <a:t>Mutagenicity &amp; Carcinogenicity</a:t>
            </a:r>
          </a:p>
          <a:p>
            <a:pPr marL="342900" indent="-342900" algn="l">
              <a:buFont typeface="Arial" panose="020B0604020202020204" pitchFamily="34" charset="0"/>
              <a:buChar char="•"/>
            </a:pPr>
            <a:r>
              <a:rPr lang="en-US" sz="2800" dirty="0">
                <a:latin typeface="Gill Sans Nova" panose="020B0602020104020203" pitchFamily="34" charset="0"/>
              </a:rPr>
              <a:t>Teratogenicity</a:t>
            </a:r>
          </a:p>
          <a:p>
            <a:pPr algn="l"/>
            <a:r>
              <a:rPr lang="en-US" sz="2800" b="1" dirty="0">
                <a:latin typeface="Gill Sans Nova" panose="020B0602020104020203" pitchFamily="34" charset="0"/>
              </a:rPr>
              <a:t>2</a:t>
            </a:r>
            <a:r>
              <a:rPr lang="en-US" sz="2800" b="1" u="sng" dirty="0">
                <a:latin typeface="Gill Sans Nova" panose="020B0602020104020203" pitchFamily="34" charset="0"/>
              </a:rPr>
              <a:t>. Human  Studies:</a:t>
            </a:r>
          </a:p>
          <a:p>
            <a:pPr marL="342900" indent="-342900" algn="l">
              <a:buFont typeface="Arial" panose="020B0604020202020204" pitchFamily="34" charset="0"/>
              <a:buChar char="•"/>
            </a:pPr>
            <a:r>
              <a:rPr lang="en-US" sz="2800" dirty="0">
                <a:latin typeface="Gill Sans Nova" panose="020B0602020104020203" pitchFamily="34" charset="0"/>
              </a:rPr>
              <a:t>Clinical trails study</a:t>
            </a:r>
          </a:p>
          <a:p>
            <a:pPr algn="l"/>
            <a:endParaRPr lang="en-US" sz="2800" dirty="0">
              <a:latin typeface="Gill Sans Nova" panose="020B0602020104020203" pitchFamily="34" charset="0"/>
            </a:endParaRP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11</a:t>
            </a:fld>
            <a:endParaRPr lang="en-US" dirty="0"/>
          </a:p>
        </p:txBody>
      </p:sp>
    </p:spTree>
    <p:extLst>
      <p:ext uri="{BB962C8B-B14F-4D97-AF65-F5344CB8AC3E}">
        <p14:creationId xmlns:p14="http://schemas.microsoft.com/office/powerpoint/2010/main" val="109671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365760" y="1915399"/>
            <a:ext cx="10515600" cy="466344"/>
          </a:xfrm>
        </p:spPr>
        <p:txBody>
          <a:bodyPr>
            <a:noAutofit/>
          </a:bodyPr>
          <a:lstStyle/>
          <a:p>
            <a:r>
              <a:rPr lang="en-US" b="1" i="0" u="sng" dirty="0">
                <a:solidFill>
                  <a:srgbClr val="374151"/>
                </a:solidFill>
                <a:effectLst/>
              </a:rPr>
              <a:t>Post marketing surveillance</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931459" y="2740025"/>
            <a:ext cx="6034741" cy="2028825"/>
          </a:xfrm>
        </p:spPr>
        <p:txBody>
          <a:bodyPr>
            <a:normAutofit fontScale="92500" lnSpcReduction="10000"/>
          </a:bodyPr>
          <a:lstStyle/>
          <a:p>
            <a:pPr algn="l"/>
            <a:r>
              <a:rPr lang="en-US" dirty="0">
                <a:solidFill>
                  <a:schemeClr val="tx2">
                    <a:lumMod val="75000"/>
                  </a:schemeClr>
                </a:solidFill>
                <a:latin typeface="Gill Sans Nova" panose="020B0602020104020203" pitchFamily="34" charset="0"/>
              </a:rPr>
              <a:t>A. Spontaneous Reports</a:t>
            </a:r>
          </a:p>
          <a:p>
            <a:pPr algn="l"/>
            <a:r>
              <a:rPr lang="en-US" dirty="0">
                <a:solidFill>
                  <a:schemeClr val="tx2">
                    <a:lumMod val="75000"/>
                  </a:schemeClr>
                </a:solidFill>
                <a:latin typeface="Gill Sans Nova" panose="020B0602020104020203" pitchFamily="34" charset="0"/>
              </a:rPr>
              <a:t>B. Epidemiological methods:</a:t>
            </a:r>
          </a:p>
          <a:p>
            <a:pPr algn="l"/>
            <a:r>
              <a:rPr lang="en-US" dirty="0">
                <a:solidFill>
                  <a:schemeClr val="tx2">
                    <a:lumMod val="75000"/>
                  </a:schemeClr>
                </a:solidFill>
                <a:latin typeface="Gill Sans Nova" panose="020B0602020104020203" pitchFamily="34" charset="0"/>
              </a:rPr>
              <a:t>      </a:t>
            </a:r>
            <a:r>
              <a:rPr lang="en-US" dirty="0" err="1">
                <a:solidFill>
                  <a:schemeClr val="tx2">
                    <a:lumMod val="75000"/>
                  </a:schemeClr>
                </a:solidFill>
                <a:latin typeface="Gill Sans Nova" panose="020B0602020104020203" pitchFamily="34" charset="0"/>
              </a:rPr>
              <a:t>i</a:t>
            </a:r>
            <a:r>
              <a:rPr lang="en-US" dirty="0">
                <a:solidFill>
                  <a:schemeClr val="tx2">
                    <a:lumMod val="75000"/>
                  </a:schemeClr>
                </a:solidFill>
                <a:latin typeface="Gill Sans Nova" panose="020B0602020104020203" pitchFamily="34" charset="0"/>
              </a:rPr>
              <a:t>)Case Control Studies</a:t>
            </a:r>
          </a:p>
          <a:p>
            <a:pPr algn="l"/>
            <a:r>
              <a:rPr lang="en-US" dirty="0">
                <a:solidFill>
                  <a:schemeClr val="tx2">
                    <a:lumMod val="75000"/>
                  </a:schemeClr>
                </a:solidFill>
                <a:latin typeface="Gill Sans Nova" panose="020B0602020104020203" pitchFamily="34" charset="0"/>
              </a:rPr>
              <a:t>     ii)Cohort Studies</a:t>
            </a:r>
          </a:p>
          <a:p>
            <a:pPr algn="l"/>
            <a:r>
              <a:rPr lang="en-US" dirty="0">
                <a:solidFill>
                  <a:schemeClr val="tx2">
                    <a:lumMod val="75000"/>
                  </a:schemeClr>
                </a:solidFill>
                <a:latin typeface="Gill Sans Nova" panose="020B0602020104020203" pitchFamily="34" charset="0"/>
              </a:rPr>
              <a:t>C. Meta Analysis of Clinical Study</a:t>
            </a:r>
          </a:p>
          <a:p>
            <a:pPr algn="l"/>
            <a:r>
              <a:rPr lang="en-US" dirty="0">
                <a:solidFill>
                  <a:schemeClr val="tx2">
                    <a:lumMod val="75000"/>
                  </a:schemeClr>
                </a:solidFill>
                <a:latin typeface="Gill Sans Nova" panose="020B0602020104020203" pitchFamily="34" charset="0"/>
              </a:rPr>
              <a:t>D. Published Case Report</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12</a:t>
            </a:fld>
            <a:endParaRPr lang="en-US" dirty="0"/>
          </a:p>
        </p:txBody>
      </p:sp>
    </p:spTree>
    <p:extLst>
      <p:ext uri="{BB962C8B-B14F-4D97-AF65-F5344CB8AC3E}">
        <p14:creationId xmlns:p14="http://schemas.microsoft.com/office/powerpoint/2010/main" val="340850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161075" y="1457061"/>
            <a:ext cx="10515600" cy="676656"/>
          </a:xfrm>
        </p:spPr>
        <p:txBody>
          <a:bodyPr/>
          <a:lstStyle/>
          <a:p>
            <a:r>
              <a:rPr lang="en-US" dirty="0">
                <a:solidFill>
                  <a:schemeClr val="accent6">
                    <a:lumMod val="10000"/>
                  </a:schemeClr>
                </a:solidFill>
                <a:latin typeface="Gill Sans Nova" panose="020B0602020104020203" pitchFamily="34" charset="0"/>
              </a:rPr>
              <a:t>Post marketing surveillance</a:t>
            </a:r>
          </a:p>
        </p:txBody>
      </p:sp>
      <p:sp>
        <p:nvSpPr>
          <p:cNvPr id="3" name="Text Placeholder 2">
            <a:extLst>
              <a:ext uri="{FF2B5EF4-FFF2-40B4-BE49-F238E27FC236}">
                <a16:creationId xmlns:a16="http://schemas.microsoft.com/office/drawing/2014/main" id="{62F50689-D84C-7977-0A2B-2F0FFFB2014E}"/>
              </a:ext>
            </a:extLst>
          </p:cNvPr>
          <p:cNvSpPr>
            <a:spLocks noGrp="1"/>
          </p:cNvSpPr>
          <p:nvPr>
            <p:ph type="body" idx="1"/>
          </p:nvPr>
        </p:nvSpPr>
        <p:spPr>
          <a:xfrm>
            <a:off x="161075" y="2573509"/>
            <a:ext cx="6464808" cy="402336"/>
          </a:xfrm>
        </p:spPr>
        <p:txBody>
          <a:bodyPr>
            <a:normAutofit/>
          </a:bodyPr>
          <a:lstStyle/>
          <a:p>
            <a:r>
              <a:rPr lang="en-US" dirty="0">
                <a:solidFill>
                  <a:schemeClr val="accent6">
                    <a:lumMod val="10000"/>
                  </a:schemeClr>
                </a:solidFill>
              </a:rPr>
              <a:t>Spontaneous reporting</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161075" y="3252099"/>
            <a:ext cx="7301132" cy="2148840"/>
          </a:xfrm>
        </p:spPr>
        <p:txBody>
          <a:bodyPr>
            <a:normAutofit fontScale="85000" lnSpcReduction="20000"/>
          </a:bodyPr>
          <a:lstStyle/>
          <a:p>
            <a:pPr marL="0" indent="0">
              <a:buNone/>
            </a:pPr>
            <a:r>
              <a:rPr lang="en-US" sz="2400" dirty="0">
                <a:solidFill>
                  <a:schemeClr val="accent6">
                    <a:lumMod val="10000"/>
                  </a:schemeClr>
                </a:solidFill>
                <a:latin typeface="Gill Sans Nova" panose="020B0602020104020203" pitchFamily="34" charset="0"/>
              </a:rPr>
              <a:t>This method involves healthcare professionals, patients, or caregivers reporting ADRs to regulatory agencies or pharmaceutical companies voluntarily. This is the most common method for detecting ADRs. The strengths of this method include its simplicity, low cost, and ability to detect rare and unexpected ADRs. However, it is subject to underreporting due to lack of awareness, reluctance to report, and variability in reporting criteria</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a:t>2023</a:t>
            </a:r>
            <a:endParaRPr lang="en-US" dirty="0"/>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a:t>Adverse Drug Reaction(ADR)</a:t>
            </a:r>
            <a:endParaRPr lang="en-US" dirty="0"/>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13</a:t>
            </a:fld>
            <a:endParaRPr lang="en-US" dirty="0"/>
          </a:p>
        </p:txBody>
      </p:sp>
    </p:spTree>
    <p:extLst>
      <p:ext uri="{BB962C8B-B14F-4D97-AF65-F5344CB8AC3E}">
        <p14:creationId xmlns:p14="http://schemas.microsoft.com/office/powerpoint/2010/main" val="275960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dirty="0">
                <a:solidFill>
                  <a:schemeClr val="bg1"/>
                </a:solidFill>
              </a:rPr>
              <a:t>Post marketing surveillance</a:t>
            </a:r>
          </a:p>
        </p:txBody>
      </p:sp>
      <p:sp>
        <p:nvSpPr>
          <p:cNvPr id="2" name="Text Placeholder 1">
            <a:extLst>
              <a:ext uri="{FF2B5EF4-FFF2-40B4-BE49-F238E27FC236}">
                <a16:creationId xmlns:a16="http://schemas.microsoft.com/office/drawing/2014/main" id="{F1B8956B-A56B-EDCF-EBC0-2683C44A22AF}"/>
              </a:ext>
            </a:extLst>
          </p:cNvPr>
          <p:cNvSpPr>
            <a:spLocks noGrp="1"/>
          </p:cNvSpPr>
          <p:nvPr>
            <p:ph type="body" idx="1"/>
          </p:nvPr>
        </p:nvSpPr>
        <p:spPr/>
        <p:txBody>
          <a:bodyPr/>
          <a:lstStyle/>
          <a:p>
            <a:r>
              <a:rPr lang="en-US" b="1" dirty="0"/>
              <a:t>Cohort Studies</a:t>
            </a:r>
          </a:p>
          <a:p>
            <a:endParaRPr lang="en-US" b="1" dirty="0"/>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sz="half" idx="2"/>
          </p:nvPr>
        </p:nvSpPr>
        <p:spPr>
          <a:xfrm>
            <a:off x="576072" y="2313432"/>
            <a:ext cx="4206240" cy="4017030"/>
          </a:xfrm>
        </p:spPr>
        <p:txBody>
          <a:bodyPr>
            <a:normAutofit fontScale="85000" lnSpcReduction="20000"/>
          </a:bodyPr>
          <a:lstStyle/>
          <a:p>
            <a:r>
              <a:rPr lang="en-US" sz="2400" dirty="0">
                <a:latin typeface="Gill Sans Nova" panose="020B0602020104020203" pitchFamily="34" charset="0"/>
              </a:rPr>
              <a:t>CEM involves monitoring patients who have been prescribed a specific medication over a prolonged period, usually several months or years. </a:t>
            </a:r>
          </a:p>
          <a:p>
            <a:r>
              <a:rPr lang="en-US" sz="2400" dirty="0">
                <a:latin typeface="Gill Sans Nova" panose="020B0602020104020203" pitchFamily="34" charset="0"/>
              </a:rPr>
              <a:t>Healthcare professionals collect data on adverse events that occur during the monitoring period. </a:t>
            </a:r>
          </a:p>
          <a:p>
            <a:r>
              <a:rPr lang="en-US" sz="2400" dirty="0">
                <a:latin typeface="Gill Sans Nova" panose="020B0602020104020203" pitchFamily="34" charset="0"/>
              </a:rPr>
              <a:t>This method can detect ADRs that occur after long-term medication use and can detect previously unknown ADRs. However, it is time-consuming and expensive.</a:t>
            </a:r>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a:t>2023</a:t>
            </a:r>
            <a:endParaRPr lang="en-US" dirty="0"/>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a:t>Adverse Drug Reaction(ADR)</a:t>
            </a:r>
            <a:endParaRPr lang="en-US" dirty="0"/>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14</a:t>
            </a:fld>
            <a:endParaRPr lang="en-US" dirty="0"/>
          </a:p>
        </p:txBody>
      </p:sp>
      <p:pic>
        <p:nvPicPr>
          <p:cNvPr id="21" name="Picture 20">
            <a:extLst>
              <a:ext uri="{FF2B5EF4-FFF2-40B4-BE49-F238E27FC236}">
                <a16:creationId xmlns:a16="http://schemas.microsoft.com/office/drawing/2014/main" id="{08B417D7-0B70-51C6-2D36-44332FF2E0E9}"/>
              </a:ext>
            </a:extLst>
          </p:cNvPr>
          <p:cNvPicPr>
            <a:picLocks noChangeAspect="1"/>
          </p:cNvPicPr>
          <p:nvPr/>
        </p:nvPicPr>
        <p:blipFill>
          <a:blip r:embed="rId2"/>
          <a:stretch>
            <a:fillRect/>
          </a:stretch>
        </p:blipFill>
        <p:spPr>
          <a:xfrm>
            <a:off x="6096000" y="2313432"/>
            <a:ext cx="5345958" cy="3454818"/>
          </a:xfrm>
          <a:prstGeom prst="rect">
            <a:avLst/>
          </a:prstGeom>
          <a:solidFill>
            <a:schemeClr val="accent3"/>
          </a:solidFill>
        </p:spPr>
      </p:pic>
    </p:spTree>
    <p:extLst>
      <p:ext uri="{BB962C8B-B14F-4D97-AF65-F5344CB8AC3E}">
        <p14:creationId xmlns:p14="http://schemas.microsoft.com/office/powerpoint/2010/main" val="116494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dirty="0">
                <a:solidFill>
                  <a:schemeClr val="bg1"/>
                </a:solidFill>
              </a:rPr>
              <a:t>Post marketing surveillance</a:t>
            </a:r>
          </a:p>
        </p:txBody>
      </p:sp>
      <p:sp>
        <p:nvSpPr>
          <p:cNvPr id="2" name="Text Placeholder 1">
            <a:extLst>
              <a:ext uri="{FF2B5EF4-FFF2-40B4-BE49-F238E27FC236}">
                <a16:creationId xmlns:a16="http://schemas.microsoft.com/office/drawing/2014/main" id="{F1B8956B-A56B-EDCF-EBC0-2683C44A22AF}"/>
              </a:ext>
            </a:extLst>
          </p:cNvPr>
          <p:cNvSpPr>
            <a:spLocks noGrp="1"/>
          </p:cNvSpPr>
          <p:nvPr>
            <p:ph type="body" idx="1"/>
          </p:nvPr>
        </p:nvSpPr>
        <p:spPr>
          <a:xfrm>
            <a:off x="365760" y="1645920"/>
            <a:ext cx="3529584" cy="402336"/>
          </a:xfrm>
        </p:spPr>
        <p:txBody>
          <a:bodyPr/>
          <a:lstStyle/>
          <a:p>
            <a:pPr algn="l"/>
            <a:r>
              <a:rPr lang="en-US" b="1" dirty="0"/>
              <a:t>Case Control Studies</a:t>
            </a:r>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sz="half" idx="2"/>
          </p:nvPr>
        </p:nvSpPr>
        <p:spPr>
          <a:xfrm>
            <a:off x="576072" y="2313432"/>
            <a:ext cx="4206240" cy="4017030"/>
          </a:xfrm>
        </p:spPr>
        <p:txBody>
          <a:bodyPr>
            <a:normAutofit fontScale="85000" lnSpcReduction="20000"/>
          </a:bodyPr>
          <a:lstStyle/>
          <a:p>
            <a:r>
              <a:rPr lang="en-US" sz="2400" dirty="0">
                <a:latin typeface="Gill Sans Nova" panose="020B0602020104020203" pitchFamily="34" charset="0"/>
              </a:rPr>
              <a:t>Individuals affected by the adverse event being studied are identified. </a:t>
            </a:r>
          </a:p>
          <a:p>
            <a:r>
              <a:rPr lang="en-US" sz="2400" dirty="0">
                <a:latin typeface="Gill Sans Nova" panose="020B0602020104020203" pitchFamily="34" charset="0"/>
              </a:rPr>
              <a:t>Each case is matched with several disease free control patients, randomly recruited from the study base. </a:t>
            </a:r>
          </a:p>
          <a:p>
            <a:r>
              <a:rPr lang="en-US" sz="2400" dirty="0">
                <a:latin typeface="Gill Sans Nova" panose="020B0602020104020203" pitchFamily="34" charset="0"/>
              </a:rPr>
              <a:t>Drug histories of both the groups are traced backwards for the comparison. </a:t>
            </a:r>
          </a:p>
          <a:p>
            <a:r>
              <a:rPr lang="en-US" sz="2400" dirty="0">
                <a:latin typeface="Gill Sans Nova" panose="020B0602020104020203" pitchFamily="34" charset="0"/>
              </a:rPr>
              <a:t>The suspicion is strengthened if high association is found. Advantage: Can be analyzed quickly as number of patients analyzed is small.</a:t>
            </a:r>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a:t>2023</a:t>
            </a:r>
            <a:endParaRPr lang="en-US" dirty="0"/>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a:t>Adverse Drug Reaction(ADR)</a:t>
            </a:r>
            <a:endParaRPr lang="en-US" dirty="0"/>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15</a:t>
            </a:fld>
            <a:endParaRPr lang="en-US" dirty="0"/>
          </a:p>
        </p:txBody>
      </p:sp>
      <p:pic>
        <p:nvPicPr>
          <p:cNvPr id="5" name="Picture 4">
            <a:extLst>
              <a:ext uri="{FF2B5EF4-FFF2-40B4-BE49-F238E27FC236}">
                <a16:creationId xmlns:a16="http://schemas.microsoft.com/office/drawing/2014/main" id="{DAD3350B-F14D-7C82-A878-33BFE9492402}"/>
              </a:ext>
            </a:extLst>
          </p:cNvPr>
          <p:cNvPicPr>
            <a:picLocks noChangeAspect="1"/>
          </p:cNvPicPr>
          <p:nvPr/>
        </p:nvPicPr>
        <p:blipFill>
          <a:blip r:embed="rId2"/>
          <a:stretch>
            <a:fillRect/>
          </a:stretch>
        </p:blipFill>
        <p:spPr>
          <a:xfrm>
            <a:off x="6304969" y="2313432"/>
            <a:ext cx="4977113" cy="3589827"/>
          </a:xfrm>
          <a:prstGeom prst="rect">
            <a:avLst/>
          </a:prstGeom>
        </p:spPr>
      </p:pic>
    </p:spTree>
    <p:extLst>
      <p:ext uri="{BB962C8B-B14F-4D97-AF65-F5344CB8AC3E}">
        <p14:creationId xmlns:p14="http://schemas.microsoft.com/office/powerpoint/2010/main" val="427547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689411" y="1734671"/>
            <a:ext cx="7395882" cy="3133164"/>
          </a:xfrm>
        </p:spPr>
        <p:txBody>
          <a:bodyPr>
            <a:normAutofit fontScale="92500" lnSpcReduction="20000"/>
          </a:bodyPr>
          <a:lstStyle/>
          <a:p>
            <a:pPr algn="l"/>
            <a:r>
              <a:rPr lang="en-US" b="1" u="sng" dirty="0">
                <a:solidFill>
                  <a:schemeClr val="tx2">
                    <a:lumMod val="75000"/>
                  </a:schemeClr>
                </a:solidFill>
                <a:latin typeface="Gill Sans Nova" panose="020B0602020104020203" pitchFamily="34" charset="0"/>
              </a:rPr>
              <a:t>Electronic Health Records (EHRs):</a:t>
            </a:r>
          </a:p>
          <a:p>
            <a:pPr algn="l"/>
            <a:r>
              <a:rPr lang="en-US" dirty="0">
                <a:solidFill>
                  <a:schemeClr val="tx2">
                    <a:lumMod val="75000"/>
                  </a:schemeClr>
                </a:solidFill>
                <a:latin typeface="Gill Sans Nova" panose="020B0602020104020203" pitchFamily="34" charset="0"/>
              </a:rPr>
              <a:t>EHRs are computerized patient records that contain information about medications, medical history, laboratory results, and other relevant information. EHRs can be used to detect ADRs by analyzing patterns of medication use and associated adverse events. EHRs also have the potential to provide real-time ADR detection and automated reporting. However, limitations include incomplete or inaccurate data, privacy concerns, and lack of standardization.</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16</a:t>
            </a:fld>
            <a:endParaRPr lang="en-US" dirty="0"/>
          </a:p>
        </p:txBody>
      </p:sp>
    </p:spTree>
    <p:extLst>
      <p:ext uri="{BB962C8B-B14F-4D97-AF65-F5344CB8AC3E}">
        <p14:creationId xmlns:p14="http://schemas.microsoft.com/office/powerpoint/2010/main" val="199941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541493" y="1963271"/>
            <a:ext cx="7395882" cy="3133164"/>
          </a:xfrm>
        </p:spPr>
        <p:txBody>
          <a:bodyPr>
            <a:normAutofit fontScale="92500"/>
          </a:bodyPr>
          <a:lstStyle/>
          <a:p>
            <a:pPr algn="l"/>
            <a:r>
              <a:rPr lang="en-US" b="1" i="0" u="sng" dirty="0">
                <a:solidFill>
                  <a:srgbClr val="374151"/>
                </a:solidFill>
                <a:effectLst/>
                <a:latin typeface="Gill Sans Nova" panose="020B0602020104020203" pitchFamily="34" charset="0"/>
              </a:rPr>
              <a:t>Active Surveillance: </a:t>
            </a:r>
          </a:p>
          <a:p>
            <a:pPr algn="l"/>
            <a:r>
              <a:rPr lang="en-US" b="0" i="0" dirty="0">
                <a:solidFill>
                  <a:srgbClr val="374151"/>
                </a:solidFill>
                <a:effectLst/>
                <a:latin typeface="Gill Sans Nova" panose="020B0602020104020203" pitchFamily="34" charset="0"/>
              </a:rPr>
              <a:t>This method involves healthcare professionals systematically searching for ADRs in patients using specific tools, such as questionnaires or interviews. Active surveillance can be used to detect ADRs that are difficult to identify through spontaneous reporting. This method is particularly useful for detecting ADRs that have a delayed onset or are not recognized by patients or healthcare professionals.</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17</a:t>
            </a:fld>
            <a:endParaRPr lang="en-US" dirty="0"/>
          </a:p>
        </p:txBody>
      </p:sp>
    </p:spTree>
    <p:extLst>
      <p:ext uri="{BB962C8B-B14F-4D97-AF65-F5344CB8AC3E}">
        <p14:creationId xmlns:p14="http://schemas.microsoft.com/office/powerpoint/2010/main" val="48911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528046" y="1862418"/>
            <a:ext cx="7395882" cy="3133164"/>
          </a:xfrm>
        </p:spPr>
        <p:txBody>
          <a:bodyPr>
            <a:normAutofit fontScale="92500" lnSpcReduction="10000"/>
          </a:bodyPr>
          <a:lstStyle/>
          <a:p>
            <a:pPr algn="l"/>
            <a:r>
              <a:rPr lang="en-US" b="1" i="0" u="sng" dirty="0">
                <a:solidFill>
                  <a:srgbClr val="374151"/>
                </a:solidFill>
                <a:effectLst/>
                <a:latin typeface="Gill Sans Nova" panose="020B0602020104020203" pitchFamily="34" charset="0"/>
              </a:rPr>
              <a:t>Prescription Event Monitoring (PEM): </a:t>
            </a:r>
          </a:p>
          <a:p>
            <a:pPr algn="l"/>
            <a:r>
              <a:rPr lang="en-US" b="0" i="0" dirty="0">
                <a:solidFill>
                  <a:srgbClr val="374151"/>
                </a:solidFill>
                <a:effectLst/>
                <a:latin typeface="Gill Sans Nova" panose="020B0602020104020203" pitchFamily="34" charset="0"/>
              </a:rPr>
              <a:t>PEM involves monitoring patients who have recently started taking a new medication. Healthcare professionals collect data on adverse events that occur within a specified time frame after the patient starts taking the medication. This method is useful for detecting ADRs that occur shortly after medication initiation and can detect previously unknown ADRs. However, it is limited by its narrow focus on specific medications.</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18</a:t>
            </a:fld>
            <a:endParaRPr lang="en-US" dirty="0"/>
          </a:p>
        </p:txBody>
      </p:sp>
    </p:spTree>
    <p:extLst>
      <p:ext uri="{BB962C8B-B14F-4D97-AF65-F5344CB8AC3E}">
        <p14:creationId xmlns:p14="http://schemas.microsoft.com/office/powerpoint/2010/main" val="416123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398059" y="2077571"/>
            <a:ext cx="7395882" cy="3133164"/>
          </a:xfrm>
        </p:spPr>
        <p:txBody>
          <a:bodyPr>
            <a:normAutofit/>
          </a:bodyPr>
          <a:lstStyle/>
          <a:p>
            <a:pPr algn="l"/>
            <a:r>
              <a:rPr lang="en-US" b="1" i="0" u="sng" dirty="0">
                <a:solidFill>
                  <a:srgbClr val="374151"/>
                </a:solidFill>
                <a:effectLst/>
                <a:latin typeface="Gill Sans Nova" panose="020B0602020104020203" pitchFamily="34" charset="0"/>
              </a:rPr>
              <a:t>Intensive Monitoring: </a:t>
            </a:r>
          </a:p>
          <a:p>
            <a:pPr algn="l"/>
            <a:r>
              <a:rPr lang="en-US" b="0" i="0" dirty="0">
                <a:solidFill>
                  <a:srgbClr val="374151"/>
                </a:solidFill>
                <a:effectLst/>
                <a:latin typeface="Gill Sans Nova" panose="020B0602020104020203" pitchFamily="34" charset="0"/>
              </a:rPr>
              <a:t>Intensive monitoring involves monitoring a select group of patients who are at high risk of developing ADRs. This method can be used to detect rare or severe ADRs that may not be detected through other methods. However, it is resource-intensive and may not be feasible for large populations.</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19</a:t>
            </a:fld>
            <a:endParaRPr lang="en-US" dirty="0"/>
          </a:p>
        </p:txBody>
      </p:sp>
    </p:spTree>
    <p:extLst>
      <p:ext uri="{BB962C8B-B14F-4D97-AF65-F5344CB8AC3E}">
        <p14:creationId xmlns:p14="http://schemas.microsoft.com/office/powerpoint/2010/main" val="56157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13447" y="1968050"/>
            <a:ext cx="10515600" cy="676656"/>
          </a:xfrm>
        </p:spPr>
        <p:txBody>
          <a:bodyPr/>
          <a:lstStyle/>
          <a:p>
            <a:r>
              <a:rPr lang="en-US" sz="4400" dirty="0">
                <a:solidFill>
                  <a:schemeClr val="accent6">
                    <a:lumMod val="10000"/>
                  </a:schemeClr>
                </a:solidFill>
                <a:latin typeface="Gill Sans Nova" panose="020B0602020104020203" pitchFamily="34" charset="0"/>
              </a:rPr>
              <a:t>Difference b/w Adverse Drug Reaction (ADR) &amp; Adverse Drug Event (ADE)</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69925" y="3321424"/>
            <a:ext cx="7301132" cy="3012140"/>
          </a:xfrm>
        </p:spPr>
        <p:txBody>
          <a:bodyPr>
            <a:normAutofit/>
          </a:bodyPr>
          <a:lstStyle/>
          <a:p>
            <a:pPr marL="0" indent="0">
              <a:buNone/>
            </a:pPr>
            <a:r>
              <a:rPr lang="en-US" sz="2400" dirty="0">
                <a:solidFill>
                  <a:schemeClr val="accent6">
                    <a:lumMod val="10000"/>
                  </a:schemeClr>
                </a:solidFill>
                <a:latin typeface="Gill Sans Nova" panose="020B0602020104020203" pitchFamily="34" charset="0"/>
              </a:rPr>
              <a:t>The difference b/w ADR &amp; ADE is that ADRs can occur even after appropriate prescription and correct dosing and ADE are generally associated with inappropriate use of the drug that occurs during the therapy</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dirty="0"/>
              <a:t>Adverse Drug Reaction(ADR)</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2</a:t>
            </a:fld>
            <a:endParaRPr lang="en-US" dirty="0"/>
          </a:p>
        </p:txBody>
      </p:sp>
    </p:spTree>
    <p:extLst>
      <p:ext uri="{BB962C8B-B14F-4D97-AF65-F5344CB8AC3E}">
        <p14:creationId xmlns:p14="http://schemas.microsoft.com/office/powerpoint/2010/main" val="15345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100B7-CCBD-8D48-843F-6323487E2955}"/>
              </a:ext>
            </a:extLst>
          </p:cNvPr>
          <p:cNvSpPr>
            <a:spLocks noGrp="1"/>
          </p:cNvSpPr>
          <p:nvPr>
            <p:ph type="body" idx="1"/>
          </p:nvPr>
        </p:nvSpPr>
        <p:spPr>
          <a:xfrm>
            <a:off x="180190" y="1909581"/>
            <a:ext cx="3818965" cy="836549"/>
          </a:xfrm>
        </p:spPr>
        <p:txBody>
          <a:bodyPr>
            <a:normAutofit/>
          </a:bodyPr>
          <a:lstStyle/>
          <a:p>
            <a:r>
              <a:rPr lang="en-US" sz="2000" dirty="0">
                <a:latin typeface="Gill Sans Nova" panose="020B0602020104020203" pitchFamily="34" charset="0"/>
              </a:rPr>
              <a:t>PATIENT Related</a:t>
            </a:r>
            <a:endParaRPr lang="en-US" dirty="0"/>
          </a:p>
        </p:txBody>
      </p:sp>
      <p:sp>
        <p:nvSpPr>
          <p:cNvPr id="3" name="Content Placeholder 2">
            <a:extLst>
              <a:ext uri="{FF2B5EF4-FFF2-40B4-BE49-F238E27FC236}">
                <a16:creationId xmlns:a16="http://schemas.microsoft.com/office/drawing/2014/main" id="{6637FD87-2CD8-9711-7480-A8A07A15E86A}"/>
              </a:ext>
            </a:extLst>
          </p:cNvPr>
          <p:cNvSpPr>
            <a:spLocks noGrp="1"/>
          </p:cNvSpPr>
          <p:nvPr>
            <p:ph sz="half" idx="2"/>
          </p:nvPr>
        </p:nvSpPr>
        <p:spPr>
          <a:xfrm>
            <a:off x="31198" y="2990161"/>
            <a:ext cx="3617258" cy="3303063"/>
          </a:xfrm>
        </p:spPr>
        <p:txBody>
          <a:bodyPr>
            <a:normAutofit/>
          </a:bodyPr>
          <a:lstStyle/>
          <a:p>
            <a:r>
              <a:rPr lang="en-US" sz="2000" dirty="0">
                <a:latin typeface="Gill Sans Nova" panose="020B0602020104020203" pitchFamily="34" charset="0"/>
              </a:rPr>
              <a:t>Patients demographic data </a:t>
            </a:r>
          </a:p>
          <a:p>
            <a:r>
              <a:rPr lang="en-US" sz="2000" dirty="0">
                <a:latin typeface="Gill Sans Nova" panose="020B0602020104020203" pitchFamily="34" charset="0"/>
              </a:rPr>
              <a:t>Presenting complaints</a:t>
            </a:r>
          </a:p>
          <a:p>
            <a:r>
              <a:rPr lang="en-US" sz="2000" dirty="0">
                <a:latin typeface="Gill Sans Nova" panose="020B0602020104020203" pitchFamily="34" charset="0"/>
              </a:rPr>
              <a:t>Past medication history </a:t>
            </a:r>
          </a:p>
          <a:p>
            <a:r>
              <a:rPr lang="en-US" sz="2000" dirty="0">
                <a:latin typeface="Gill Sans Nova" panose="020B0602020104020203" pitchFamily="34" charset="0"/>
              </a:rPr>
              <a:t>Current drug therapy details including OTC medications </a:t>
            </a:r>
          </a:p>
          <a:p>
            <a:r>
              <a:rPr lang="en-US" sz="2000" dirty="0">
                <a:latin typeface="Gill Sans Nova" panose="020B0602020104020203" pitchFamily="34" charset="0"/>
              </a:rPr>
              <a:t>Treatment with any other system of medicine</a:t>
            </a:r>
          </a:p>
          <a:p>
            <a:r>
              <a:rPr lang="en-US" sz="2000" dirty="0">
                <a:latin typeface="Gill Sans Nova" panose="020B0602020104020203" pitchFamily="34" charset="0"/>
              </a:rPr>
              <a:t>Risk factors</a:t>
            </a:r>
          </a:p>
        </p:txBody>
      </p:sp>
      <p:sp>
        <p:nvSpPr>
          <p:cNvPr id="4" name="Text Placeholder 3">
            <a:extLst>
              <a:ext uri="{FF2B5EF4-FFF2-40B4-BE49-F238E27FC236}">
                <a16:creationId xmlns:a16="http://schemas.microsoft.com/office/drawing/2014/main" id="{9DC1C871-03FD-34B1-98D6-CBFF54458974}"/>
              </a:ext>
            </a:extLst>
          </p:cNvPr>
          <p:cNvSpPr>
            <a:spLocks noGrp="1"/>
          </p:cNvSpPr>
          <p:nvPr>
            <p:ph type="body" sz="quarter" idx="3"/>
          </p:nvPr>
        </p:nvSpPr>
        <p:spPr>
          <a:xfrm>
            <a:off x="3999155" y="1837035"/>
            <a:ext cx="3818965" cy="1015554"/>
          </a:xfrm>
        </p:spPr>
        <p:txBody>
          <a:bodyPr>
            <a:normAutofit/>
          </a:bodyPr>
          <a:lstStyle/>
          <a:p>
            <a:r>
              <a:rPr lang="en-US" sz="2000" dirty="0">
                <a:latin typeface="Gill Sans Nova" panose="020B0602020104020203" pitchFamily="34" charset="0"/>
              </a:rPr>
              <a:t>Details of suspected ADr</a:t>
            </a:r>
            <a:endParaRPr lang="en-US" dirty="0"/>
          </a:p>
        </p:txBody>
      </p:sp>
      <p:sp>
        <p:nvSpPr>
          <p:cNvPr id="5" name="Content Placeholder 4">
            <a:extLst>
              <a:ext uri="{FF2B5EF4-FFF2-40B4-BE49-F238E27FC236}">
                <a16:creationId xmlns:a16="http://schemas.microsoft.com/office/drawing/2014/main" id="{9FD153EE-1D6A-183F-3267-8DB66D4BB935}"/>
              </a:ext>
            </a:extLst>
          </p:cNvPr>
          <p:cNvSpPr>
            <a:spLocks noGrp="1"/>
          </p:cNvSpPr>
          <p:nvPr>
            <p:ph sz="quarter" idx="4"/>
          </p:nvPr>
        </p:nvSpPr>
        <p:spPr>
          <a:xfrm>
            <a:off x="3907715" y="2990161"/>
            <a:ext cx="3818965" cy="3199502"/>
          </a:xfrm>
        </p:spPr>
        <p:txBody>
          <a:bodyPr>
            <a:normAutofit/>
          </a:bodyPr>
          <a:lstStyle/>
          <a:p>
            <a:pPr marL="0">
              <a:lnSpc>
                <a:spcPct val="115000"/>
              </a:lnSpc>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Nature and severity of suspected reaction</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Time of onset of suspected reaction</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Duration of suspected reaction</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Previous report on reported reaction</a:t>
            </a:r>
          </a:p>
        </p:txBody>
      </p:sp>
      <p:sp>
        <p:nvSpPr>
          <p:cNvPr id="6" name="Date Placeholder 5">
            <a:extLst>
              <a:ext uri="{FF2B5EF4-FFF2-40B4-BE49-F238E27FC236}">
                <a16:creationId xmlns:a16="http://schemas.microsoft.com/office/drawing/2014/main" id="{3AB85862-92F4-1543-E262-BCF7AAE8EF1F}"/>
              </a:ext>
            </a:extLst>
          </p:cNvPr>
          <p:cNvSpPr>
            <a:spLocks noGrp="1"/>
          </p:cNvSpPr>
          <p:nvPr>
            <p:ph type="dt" sz="half" idx="10"/>
          </p:nvPr>
        </p:nvSpPr>
        <p:spPr/>
        <p:txBody>
          <a:bodyPr/>
          <a:lstStyle/>
          <a:p>
            <a:r>
              <a:rPr lang="en-US"/>
              <a:t>2023</a:t>
            </a:r>
            <a:endParaRPr lang="en-US" dirty="0"/>
          </a:p>
        </p:txBody>
      </p:sp>
      <p:sp>
        <p:nvSpPr>
          <p:cNvPr id="7" name="Footer Placeholder 6">
            <a:extLst>
              <a:ext uri="{FF2B5EF4-FFF2-40B4-BE49-F238E27FC236}">
                <a16:creationId xmlns:a16="http://schemas.microsoft.com/office/drawing/2014/main" id="{8D7DD344-A500-5954-16A3-30FDD62BF06C}"/>
              </a:ext>
            </a:extLst>
          </p:cNvPr>
          <p:cNvSpPr>
            <a:spLocks noGrp="1"/>
          </p:cNvSpPr>
          <p:nvPr>
            <p:ph type="ftr" sz="quarter" idx="11"/>
          </p:nvPr>
        </p:nvSpPr>
        <p:spPr/>
        <p:txBody>
          <a:bodyPr/>
          <a:lstStyle/>
          <a:p>
            <a:r>
              <a:rPr lang="en-US"/>
              <a:t>Adverse Drug Reaction(ADR)</a:t>
            </a:r>
            <a:endParaRPr lang="en-US" dirty="0"/>
          </a:p>
        </p:txBody>
      </p:sp>
      <p:sp>
        <p:nvSpPr>
          <p:cNvPr id="8" name="Slide Number Placeholder 7">
            <a:extLst>
              <a:ext uri="{FF2B5EF4-FFF2-40B4-BE49-F238E27FC236}">
                <a16:creationId xmlns:a16="http://schemas.microsoft.com/office/drawing/2014/main" id="{90A2B8D7-26BE-7123-88BE-BC1366470532}"/>
              </a:ext>
            </a:extLst>
          </p:cNvPr>
          <p:cNvSpPr>
            <a:spLocks noGrp="1"/>
          </p:cNvSpPr>
          <p:nvPr>
            <p:ph type="sldNum" sz="quarter" idx="12"/>
          </p:nvPr>
        </p:nvSpPr>
        <p:spPr/>
        <p:txBody>
          <a:bodyPr/>
          <a:lstStyle/>
          <a:p>
            <a:fld id="{58FB4751-880F-D840-AAA9-3A15815CC996}" type="slidenum">
              <a:rPr lang="en-US" smtClean="0"/>
              <a:pPr/>
              <a:t>20</a:t>
            </a:fld>
            <a:endParaRPr lang="en-US" dirty="0"/>
          </a:p>
        </p:txBody>
      </p:sp>
      <p:sp>
        <p:nvSpPr>
          <p:cNvPr id="9" name="Title 8">
            <a:extLst>
              <a:ext uri="{FF2B5EF4-FFF2-40B4-BE49-F238E27FC236}">
                <a16:creationId xmlns:a16="http://schemas.microsoft.com/office/drawing/2014/main" id="{0F11AF46-E76E-42E1-812B-054B62AF779F}"/>
              </a:ext>
            </a:extLst>
          </p:cNvPr>
          <p:cNvSpPr>
            <a:spLocks noGrp="1"/>
          </p:cNvSpPr>
          <p:nvPr>
            <p:ph type="title"/>
          </p:nvPr>
        </p:nvSpPr>
        <p:spPr>
          <a:xfrm>
            <a:off x="31198" y="564776"/>
            <a:ext cx="10515600" cy="676656"/>
          </a:xfrm>
        </p:spPr>
        <p:txBody>
          <a:bodyPr/>
          <a:lstStyle/>
          <a:p>
            <a:r>
              <a:rPr lang="en-US" dirty="0">
                <a:latin typeface="Gill Sans Nova" panose="020B0602020104020203" pitchFamily="34" charset="0"/>
              </a:rPr>
              <a:t>Collection of data for Detection of ADR</a:t>
            </a:r>
          </a:p>
        </p:txBody>
      </p:sp>
      <p:sp>
        <p:nvSpPr>
          <p:cNvPr id="10" name="Text Placeholder 9">
            <a:extLst>
              <a:ext uri="{FF2B5EF4-FFF2-40B4-BE49-F238E27FC236}">
                <a16:creationId xmlns:a16="http://schemas.microsoft.com/office/drawing/2014/main" id="{9018396E-5002-0057-04A4-E98E268DC301}"/>
              </a:ext>
            </a:extLst>
          </p:cNvPr>
          <p:cNvSpPr>
            <a:spLocks noGrp="1"/>
          </p:cNvSpPr>
          <p:nvPr>
            <p:ph type="body" sz="quarter" idx="13"/>
          </p:nvPr>
        </p:nvSpPr>
        <p:spPr>
          <a:xfrm>
            <a:off x="8081682" y="1916981"/>
            <a:ext cx="3723222" cy="855662"/>
          </a:xfrm>
        </p:spPr>
        <p:txBody>
          <a:bodyPr>
            <a:normAutofit/>
          </a:bodyPr>
          <a:lstStyle/>
          <a:p>
            <a:r>
              <a:rPr lang="en-US" sz="2000" dirty="0">
                <a:latin typeface="Gill Sans Nova" panose="020B0602020104020203" pitchFamily="34" charset="0"/>
              </a:rPr>
              <a:t>Details of suspected DRUG</a:t>
            </a:r>
            <a:endParaRPr lang="en-US" dirty="0"/>
          </a:p>
        </p:txBody>
      </p:sp>
      <p:sp>
        <p:nvSpPr>
          <p:cNvPr id="11" name="Content Placeholder 10">
            <a:extLst>
              <a:ext uri="{FF2B5EF4-FFF2-40B4-BE49-F238E27FC236}">
                <a16:creationId xmlns:a16="http://schemas.microsoft.com/office/drawing/2014/main" id="{D54E3FB0-CD21-63C8-F620-6E73E3AEE63C}"/>
              </a:ext>
            </a:extLst>
          </p:cNvPr>
          <p:cNvSpPr>
            <a:spLocks noGrp="1"/>
          </p:cNvSpPr>
          <p:nvPr>
            <p:ph sz="quarter" idx="14"/>
          </p:nvPr>
        </p:nvSpPr>
        <p:spPr>
          <a:xfrm>
            <a:off x="8081682" y="2990160"/>
            <a:ext cx="3723222" cy="3186865"/>
          </a:xfrm>
        </p:spPr>
        <p:txBody>
          <a:bodyPr>
            <a:normAutofit/>
          </a:bodyPr>
          <a:lstStyle/>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Name of the suspected drug</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Time of administration</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Complete dosing regimen</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Previous report on suspected drug</a:t>
            </a:r>
          </a:p>
        </p:txBody>
      </p:sp>
    </p:spTree>
    <p:extLst>
      <p:ext uri="{BB962C8B-B14F-4D97-AF65-F5344CB8AC3E}">
        <p14:creationId xmlns:p14="http://schemas.microsoft.com/office/powerpoint/2010/main" val="298557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126CE-C508-2EC6-CDD7-7F446EE3566F}"/>
              </a:ext>
            </a:extLst>
          </p:cNvPr>
          <p:cNvSpPr>
            <a:spLocks noGrp="1"/>
          </p:cNvSpPr>
          <p:nvPr>
            <p:ph sz="half" idx="2"/>
          </p:nvPr>
        </p:nvSpPr>
        <p:spPr>
          <a:xfrm>
            <a:off x="365760" y="2194560"/>
            <a:ext cx="6464808" cy="4114800"/>
          </a:xfrm>
        </p:spPr>
        <p:txBody>
          <a:bodyPr>
            <a:normAutofit/>
          </a:bodyPr>
          <a:lstStyle/>
          <a:p>
            <a:r>
              <a:rPr lang="en-US" sz="2000" dirty="0">
                <a:solidFill>
                  <a:schemeClr val="tx1">
                    <a:lumMod val="50000"/>
                  </a:schemeClr>
                </a:solidFill>
                <a:latin typeface="Gill Sans Nova" panose="020B0602020104020203" pitchFamily="34" charset="0"/>
              </a:rPr>
              <a:t>Possibility of an ADR should always be considered during differential diagnosis. </a:t>
            </a:r>
          </a:p>
          <a:p>
            <a:r>
              <a:rPr lang="en-US" sz="2000" dirty="0">
                <a:solidFill>
                  <a:schemeClr val="tx1">
                    <a:lumMod val="50000"/>
                  </a:schemeClr>
                </a:solidFill>
                <a:latin typeface="Gill Sans Nova" panose="020B0602020104020203" pitchFamily="34" charset="0"/>
              </a:rPr>
              <a:t>ADR may be detected during ward round with the medical team.</a:t>
            </a:r>
          </a:p>
          <a:p>
            <a:r>
              <a:rPr lang="en-US" sz="2000" dirty="0">
                <a:solidFill>
                  <a:schemeClr val="tx1">
                    <a:lumMod val="50000"/>
                  </a:schemeClr>
                </a:solidFill>
                <a:latin typeface="Gill Sans Nova" panose="020B0602020104020203" pitchFamily="34" charset="0"/>
              </a:rPr>
              <a:t>Patient counselling, medication history interview and communicating with other healthcare professional may provide additional clues. </a:t>
            </a:r>
          </a:p>
          <a:p>
            <a:r>
              <a:rPr lang="en-US" sz="2000" dirty="0">
                <a:solidFill>
                  <a:schemeClr val="tx1">
                    <a:lumMod val="50000"/>
                  </a:schemeClr>
                </a:solidFill>
                <a:latin typeface="Gill Sans Nova" panose="020B0602020104020203" pitchFamily="34" charset="0"/>
              </a:rPr>
              <a:t>Patients who are at higher risk should be monitored closely</a:t>
            </a:r>
          </a:p>
          <a:p>
            <a:pPr marL="514350" indent="-514350">
              <a:buFont typeface="+mj-lt"/>
              <a:buAutoNum type="romanLcPeriod"/>
            </a:pPr>
            <a:r>
              <a:rPr lang="en-US" sz="2000" dirty="0">
                <a:solidFill>
                  <a:schemeClr val="tx1">
                    <a:lumMod val="50000"/>
                  </a:schemeClr>
                </a:solidFill>
                <a:latin typeface="Gill Sans Nova" panose="020B0602020104020203" pitchFamily="34" charset="0"/>
              </a:rPr>
              <a:t>Patients with renal or hepatic impairment. </a:t>
            </a:r>
          </a:p>
          <a:p>
            <a:pPr marL="514350" indent="-514350">
              <a:buFont typeface="+mj-lt"/>
              <a:buAutoNum type="romanLcPeriod"/>
            </a:pPr>
            <a:r>
              <a:rPr lang="en-US" sz="2000" dirty="0">
                <a:solidFill>
                  <a:schemeClr val="tx1">
                    <a:lumMod val="50000"/>
                  </a:schemeClr>
                </a:solidFill>
                <a:latin typeface="Gill Sans Nova" panose="020B0602020104020203" pitchFamily="34" charset="0"/>
              </a:rPr>
              <a:t>Patients who had history of allergic reactions. Patients taking multiple drugs.</a:t>
            </a:r>
          </a:p>
          <a:p>
            <a:pPr marL="514350" indent="-514350">
              <a:buFont typeface="+mj-lt"/>
              <a:buAutoNum type="romanLcPeriod"/>
            </a:pPr>
            <a:r>
              <a:rPr lang="en-US" sz="2000" dirty="0">
                <a:solidFill>
                  <a:schemeClr val="tx1">
                    <a:lumMod val="50000"/>
                  </a:schemeClr>
                </a:solidFill>
                <a:latin typeface="Gill Sans Nova" panose="020B0602020104020203" pitchFamily="34" charset="0"/>
              </a:rPr>
              <a:t>Pregnant and breastfeeding women</a:t>
            </a:r>
          </a:p>
        </p:txBody>
      </p:sp>
      <p:sp>
        <p:nvSpPr>
          <p:cNvPr id="3" name="Date Placeholder 2">
            <a:extLst>
              <a:ext uri="{FF2B5EF4-FFF2-40B4-BE49-F238E27FC236}">
                <a16:creationId xmlns:a16="http://schemas.microsoft.com/office/drawing/2014/main" id="{0A119001-4D48-2FB1-4A0A-70462D7021E8}"/>
              </a:ext>
            </a:extLst>
          </p:cNvPr>
          <p:cNvSpPr>
            <a:spLocks noGrp="1"/>
          </p:cNvSpPr>
          <p:nvPr>
            <p:ph type="dt" sz="half" idx="10"/>
          </p:nvPr>
        </p:nvSpPr>
        <p:spPr/>
        <p:txBody>
          <a:bodyPr/>
          <a:lstStyle/>
          <a:p>
            <a:r>
              <a:rPr lang="en-US"/>
              <a:t>2023</a:t>
            </a:r>
            <a:endParaRPr lang="en-US" dirty="0"/>
          </a:p>
        </p:txBody>
      </p:sp>
      <p:sp>
        <p:nvSpPr>
          <p:cNvPr id="4" name="Footer Placeholder 3">
            <a:extLst>
              <a:ext uri="{FF2B5EF4-FFF2-40B4-BE49-F238E27FC236}">
                <a16:creationId xmlns:a16="http://schemas.microsoft.com/office/drawing/2014/main" id="{7E347925-72FB-7882-4B3A-DA13CE154D08}"/>
              </a:ext>
            </a:extLst>
          </p:cNvPr>
          <p:cNvSpPr>
            <a:spLocks noGrp="1"/>
          </p:cNvSpPr>
          <p:nvPr>
            <p:ph type="ftr" sz="quarter" idx="11"/>
          </p:nvPr>
        </p:nvSpPr>
        <p:spPr/>
        <p:txBody>
          <a:bodyPr/>
          <a:lstStyle/>
          <a:p>
            <a:r>
              <a:rPr lang="en-US"/>
              <a:t>Adverse Drug Reaction(ADR)</a:t>
            </a:r>
            <a:endParaRPr lang="en-US" dirty="0"/>
          </a:p>
        </p:txBody>
      </p:sp>
      <p:sp>
        <p:nvSpPr>
          <p:cNvPr id="5" name="Slide Number Placeholder 4">
            <a:extLst>
              <a:ext uri="{FF2B5EF4-FFF2-40B4-BE49-F238E27FC236}">
                <a16:creationId xmlns:a16="http://schemas.microsoft.com/office/drawing/2014/main" id="{6C7919E3-9FFF-75E8-E8B1-102C514BCF0D}"/>
              </a:ext>
            </a:extLst>
          </p:cNvPr>
          <p:cNvSpPr>
            <a:spLocks noGrp="1"/>
          </p:cNvSpPr>
          <p:nvPr>
            <p:ph type="sldNum" sz="quarter" idx="12"/>
          </p:nvPr>
        </p:nvSpPr>
        <p:spPr/>
        <p:txBody>
          <a:bodyPr/>
          <a:lstStyle/>
          <a:p>
            <a:fld id="{58FB4751-880F-D840-AAA9-3A15815CC996}" type="slidenum">
              <a:rPr lang="en-US" smtClean="0"/>
              <a:pPr/>
              <a:t>21</a:t>
            </a:fld>
            <a:endParaRPr lang="en-US" dirty="0"/>
          </a:p>
        </p:txBody>
      </p:sp>
      <p:sp>
        <p:nvSpPr>
          <p:cNvPr id="9" name="Title 8">
            <a:extLst>
              <a:ext uri="{FF2B5EF4-FFF2-40B4-BE49-F238E27FC236}">
                <a16:creationId xmlns:a16="http://schemas.microsoft.com/office/drawing/2014/main" id="{608509EE-05F7-CF82-CF18-E66057EAA892}"/>
              </a:ext>
            </a:extLst>
          </p:cNvPr>
          <p:cNvSpPr>
            <a:spLocks noGrp="1"/>
          </p:cNvSpPr>
          <p:nvPr>
            <p:ph type="title"/>
          </p:nvPr>
        </p:nvSpPr>
        <p:spPr>
          <a:xfrm>
            <a:off x="365760" y="1362456"/>
            <a:ext cx="9253728" cy="676656"/>
          </a:xfrm>
        </p:spPr>
        <p:txBody>
          <a:bodyPr/>
          <a:lstStyle/>
          <a:p>
            <a:r>
              <a:rPr lang="en-US" sz="4000" b="1" dirty="0">
                <a:solidFill>
                  <a:schemeClr val="tx1">
                    <a:lumMod val="75000"/>
                  </a:schemeClr>
                </a:solidFill>
                <a:latin typeface="Gill Sans Nova" panose="020B0602020104020203" pitchFamily="34" charset="0"/>
              </a:rPr>
              <a:t>Role of Healthcare Professionals in Detecting ADRs</a:t>
            </a:r>
            <a:br>
              <a:rPr lang="en-US" sz="4000" b="1" dirty="0">
                <a:solidFill>
                  <a:schemeClr val="tx1">
                    <a:lumMod val="75000"/>
                  </a:schemeClr>
                </a:solidFill>
                <a:latin typeface="Gill Sans Nova" panose="020B0602020104020203" pitchFamily="34" charset="0"/>
              </a:rPr>
            </a:br>
            <a:endParaRPr lang="en-US" sz="4000" b="1" dirty="0">
              <a:solidFill>
                <a:schemeClr val="tx1">
                  <a:lumMod val="75000"/>
                </a:schemeClr>
              </a:solidFill>
              <a:latin typeface="Gill Sans Nova" panose="020B0602020104020203" pitchFamily="34" charset="0"/>
            </a:endParaRPr>
          </a:p>
        </p:txBody>
      </p:sp>
    </p:spTree>
    <p:extLst>
      <p:ext uri="{BB962C8B-B14F-4D97-AF65-F5344CB8AC3E}">
        <p14:creationId xmlns:p14="http://schemas.microsoft.com/office/powerpoint/2010/main" val="30071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152100" y="2155016"/>
            <a:ext cx="9144000" cy="676656"/>
          </a:xfrm>
        </p:spPr>
        <p:txBody>
          <a:bodyPr/>
          <a:lstStyle/>
          <a:p>
            <a:r>
              <a:rPr lang="en-US" dirty="0">
                <a:latin typeface="Gill Sans Nova" panose="020B0602020104020203" pitchFamily="34" charset="0"/>
              </a:rPr>
              <a:t>ADR REPORTING </a:t>
            </a:r>
            <a:br>
              <a:rPr lang="en-US" dirty="0">
                <a:latin typeface="Gill Sans Nova" panose="020B0602020104020203" pitchFamily="34" charset="0"/>
              </a:rPr>
            </a:br>
            <a:r>
              <a:rPr lang="en-US" dirty="0">
                <a:latin typeface="Gill Sans Nova" panose="020B0602020104020203" pitchFamily="34" charset="0"/>
              </a:rPr>
              <a:t>METHOD</a:t>
            </a:r>
            <a:br>
              <a:rPr lang="en-US" dirty="0">
                <a:latin typeface="Gill Sans Nova" panose="020B0602020104020203" pitchFamily="34" charset="0"/>
              </a:rPr>
            </a:br>
            <a:endParaRPr lang="en-US" dirty="0">
              <a:latin typeface="Gill Sans Nova" panose="020B0602020104020203" pitchFamily="34" charset="0"/>
            </a:endParaRP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2"/>
          </p:nvPr>
        </p:nvSpPr>
        <p:spPr>
          <a:xfrm>
            <a:off x="199307" y="2594556"/>
            <a:ext cx="4572000" cy="3308729"/>
          </a:xfrm>
        </p:spPr>
        <p:txBody>
          <a:bodyPr>
            <a:normAutofit/>
          </a:bodyPr>
          <a:lstStyle/>
          <a:p>
            <a:pPr marL="457200" indent="-457200">
              <a:buAutoNum type="alphaUcParenR"/>
            </a:pPr>
            <a:r>
              <a:rPr lang="en-US" sz="2400" b="1" u="sng" dirty="0">
                <a:latin typeface="Gill Sans Nova" panose="020B0602020104020203" pitchFamily="34" charset="0"/>
              </a:rPr>
              <a:t>Who can Report?</a:t>
            </a:r>
          </a:p>
          <a:p>
            <a:r>
              <a:rPr lang="en-US" sz="2400" dirty="0">
                <a:latin typeface="Gill Sans Nova" panose="020B0602020104020203" pitchFamily="34" charset="0"/>
              </a:rPr>
              <a:t>All healthcare professionals (clinicians, dentists, pharmacists, nurses </a:t>
            </a:r>
            <a:r>
              <a:rPr lang="en-US" sz="2400" dirty="0" err="1">
                <a:latin typeface="Gill Sans Nova" panose="020B0602020104020203" pitchFamily="34" charset="0"/>
              </a:rPr>
              <a:t>etc</a:t>
            </a:r>
            <a:r>
              <a:rPr lang="en-US" sz="2400" dirty="0">
                <a:latin typeface="Gill Sans Nova" panose="020B0602020104020203" pitchFamily="34" charset="0"/>
              </a:rPr>
              <a:t>) and Non-healthcare professionals including consumers can report suspected adverse drug reaction.</a:t>
            </a:r>
          </a:p>
        </p:txBody>
      </p:sp>
      <p:pic>
        <p:nvPicPr>
          <p:cNvPr id="8" name="Picture Placeholder 7" descr="Person harvesting lettuce from a garden">
            <a:extLst>
              <a:ext uri="{FF2B5EF4-FFF2-40B4-BE49-F238E27FC236}">
                <a16:creationId xmlns:a16="http://schemas.microsoft.com/office/drawing/2014/main" id="{71DAFD00-5660-EAA6-4DE3-83F373055A99}"/>
              </a:ext>
            </a:extLst>
          </p:cNvPr>
          <p:cNvPicPr>
            <a:picLocks noGrp="1" noChangeAspect="1"/>
          </p:cNvPicPr>
          <p:nvPr>
            <p:ph type="pic" idx="1"/>
          </p:nvPr>
        </p:nvPicPr>
        <p:blipFill>
          <a:blip r:embed="rId2"/>
          <a:srcRect l="32" r="32"/>
          <a:stretch>
            <a:fillRect/>
          </a:stretch>
        </p:blipFill>
        <p:spPr/>
      </p:pic>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p:txBody>
          <a:bodyPr/>
          <a:lstStyle/>
          <a:p>
            <a:r>
              <a:rPr lang="en-US"/>
              <a:t>2023</a:t>
            </a:r>
            <a:endParaRPr lang="en-US" dirty="0"/>
          </a:p>
        </p:txBody>
      </p:sp>
      <p:sp>
        <p:nvSpPr>
          <p:cNvPr id="5" name="Footer Placeholder 4">
            <a:extLst>
              <a:ext uri="{FF2B5EF4-FFF2-40B4-BE49-F238E27FC236}">
                <a16:creationId xmlns:a16="http://schemas.microsoft.com/office/drawing/2014/main" id="{79E5D029-257A-C084-D723-B5E115AFEAF9}"/>
              </a:ext>
            </a:extLst>
          </p:cNvPr>
          <p:cNvSpPr>
            <a:spLocks noGrp="1"/>
          </p:cNvSpPr>
          <p:nvPr>
            <p:ph type="ftr" sz="quarter" idx="11"/>
          </p:nvPr>
        </p:nvSpPr>
        <p:spPr/>
        <p:txBody>
          <a:body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a:lstStyle/>
          <a:p>
            <a:fld id="{58FB4751-880F-D840-AAA9-3A15815CC996}" type="slidenum">
              <a:rPr lang="en-US" smtClean="0"/>
              <a:t>22</a:t>
            </a:fld>
            <a:endParaRPr lang="en-US"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25DDBC2-8031-56E2-936E-FED63F2882C5}"/>
                  </a:ext>
                </a:extLst>
              </p14:cNvPr>
              <p14:cNvContentPartPr/>
              <p14:nvPr/>
            </p14:nvContentPartPr>
            <p14:xfrm>
              <a:off x="8737380" y="3873420"/>
              <a:ext cx="360" cy="360"/>
            </p14:xfrm>
          </p:contentPart>
        </mc:Choice>
        <mc:Fallback xmlns="">
          <p:pic>
            <p:nvPicPr>
              <p:cNvPr id="7" name="Ink 6">
                <a:extLst>
                  <a:ext uri="{FF2B5EF4-FFF2-40B4-BE49-F238E27FC236}">
                    <a16:creationId xmlns:a16="http://schemas.microsoft.com/office/drawing/2014/main" id="{525DDBC2-8031-56E2-936E-FED63F2882C5}"/>
                  </a:ext>
                </a:extLst>
              </p:cNvPr>
              <p:cNvPicPr/>
              <p:nvPr/>
            </p:nvPicPr>
            <p:blipFill>
              <a:blip r:embed="rId4"/>
              <a:stretch>
                <a:fillRect/>
              </a:stretch>
            </p:blipFill>
            <p:spPr>
              <a:xfrm>
                <a:off x="8701740" y="383742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DE62107-7DDF-0888-F908-783BEA7B26EE}"/>
                  </a:ext>
                </a:extLst>
              </p14:cNvPr>
              <p14:cNvContentPartPr/>
              <p14:nvPr/>
            </p14:nvContentPartPr>
            <p14:xfrm>
              <a:off x="7264260" y="2984580"/>
              <a:ext cx="360" cy="360"/>
            </p14:xfrm>
          </p:contentPart>
        </mc:Choice>
        <mc:Fallback xmlns="">
          <p:pic>
            <p:nvPicPr>
              <p:cNvPr id="9" name="Ink 8">
                <a:extLst>
                  <a:ext uri="{FF2B5EF4-FFF2-40B4-BE49-F238E27FC236}">
                    <a16:creationId xmlns:a16="http://schemas.microsoft.com/office/drawing/2014/main" id="{7DE62107-7DDF-0888-F908-783BEA7B26EE}"/>
                  </a:ext>
                </a:extLst>
              </p:cNvPr>
              <p:cNvPicPr/>
              <p:nvPr/>
            </p:nvPicPr>
            <p:blipFill>
              <a:blip r:embed="rId4"/>
              <a:stretch>
                <a:fillRect/>
              </a:stretch>
            </p:blipFill>
            <p:spPr>
              <a:xfrm>
                <a:off x="7228620" y="29485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1D5FEFB-E739-E634-62FA-20ED4D9E6C56}"/>
                  </a:ext>
                </a:extLst>
              </p14:cNvPr>
              <p14:cNvContentPartPr/>
              <p14:nvPr/>
            </p14:nvContentPartPr>
            <p14:xfrm>
              <a:off x="9270900" y="4216140"/>
              <a:ext cx="360" cy="360"/>
            </p14:xfrm>
          </p:contentPart>
        </mc:Choice>
        <mc:Fallback xmlns="">
          <p:pic>
            <p:nvPicPr>
              <p:cNvPr id="10" name="Ink 9">
                <a:extLst>
                  <a:ext uri="{FF2B5EF4-FFF2-40B4-BE49-F238E27FC236}">
                    <a16:creationId xmlns:a16="http://schemas.microsoft.com/office/drawing/2014/main" id="{91D5FEFB-E739-E634-62FA-20ED4D9E6C56}"/>
                  </a:ext>
                </a:extLst>
              </p:cNvPr>
              <p:cNvPicPr/>
              <p:nvPr/>
            </p:nvPicPr>
            <p:blipFill>
              <a:blip r:embed="rId4"/>
              <a:stretch>
                <a:fillRect/>
              </a:stretch>
            </p:blipFill>
            <p:spPr>
              <a:xfrm>
                <a:off x="9234900" y="41801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AE4B01AC-3EEA-BAB2-2E3D-B76533B88124}"/>
                  </a:ext>
                </a:extLst>
              </p14:cNvPr>
              <p14:cNvContentPartPr/>
              <p14:nvPr/>
            </p14:nvContentPartPr>
            <p14:xfrm>
              <a:off x="8902620" y="1384020"/>
              <a:ext cx="360" cy="360"/>
            </p14:xfrm>
          </p:contentPart>
        </mc:Choice>
        <mc:Fallback xmlns="">
          <p:pic>
            <p:nvPicPr>
              <p:cNvPr id="11" name="Ink 10">
                <a:extLst>
                  <a:ext uri="{FF2B5EF4-FFF2-40B4-BE49-F238E27FC236}">
                    <a16:creationId xmlns:a16="http://schemas.microsoft.com/office/drawing/2014/main" id="{AE4B01AC-3EEA-BAB2-2E3D-B76533B88124}"/>
                  </a:ext>
                </a:extLst>
              </p:cNvPr>
              <p:cNvPicPr/>
              <p:nvPr/>
            </p:nvPicPr>
            <p:blipFill>
              <a:blip r:embed="rId4"/>
              <a:stretch>
                <a:fillRect/>
              </a:stretch>
            </p:blipFill>
            <p:spPr>
              <a:xfrm>
                <a:off x="8866620" y="13483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22314885-AFA1-B8FF-D005-9CA82482C78D}"/>
                  </a:ext>
                </a:extLst>
              </p14:cNvPr>
              <p14:cNvContentPartPr/>
              <p14:nvPr/>
            </p14:nvContentPartPr>
            <p14:xfrm>
              <a:off x="7772220" y="1651140"/>
              <a:ext cx="360" cy="360"/>
            </p14:xfrm>
          </p:contentPart>
        </mc:Choice>
        <mc:Fallback xmlns="">
          <p:pic>
            <p:nvPicPr>
              <p:cNvPr id="12" name="Ink 11">
                <a:extLst>
                  <a:ext uri="{FF2B5EF4-FFF2-40B4-BE49-F238E27FC236}">
                    <a16:creationId xmlns:a16="http://schemas.microsoft.com/office/drawing/2014/main" id="{22314885-AFA1-B8FF-D005-9CA82482C78D}"/>
                  </a:ext>
                </a:extLst>
              </p:cNvPr>
              <p:cNvPicPr/>
              <p:nvPr/>
            </p:nvPicPr>
            <p:blipFill>
              <a:blip r:embed="rId4"/>
              <a:stretch>
                <a:fillRect/>
              </a:stretch>
            </p:blipFill>
            <p:spPr>
              <a:xfrm>
                <a:off x="7736220" y="1615140"/>
                <a:ext cx="72000" cy="72000"/>
              </a:xfrm>
              <a:prstGeom prst="rect">
                <a:avLst/>
              </a:prstGeom>
            </p:spPr>
          </p:pic>
        </mc:Fallback>
      </mc:AlternateContent>
      <p:grpSp>
        <p:nvGrpSpPr>
          <p:cNvPr id="15" name="Group 14">
            <a:extLst>
              <a:ext uri="{FF2B5EF4-FFF2-40B4-BE49-F238E27FC236}">
                <a16:creationId xmlns:a16="http://schemas.microsoft.com/office/drawing/2014/main" id="{4AD4DB30-123E-DB98-7550-FDC1123578E2}"/>
              </a:ext>
            </a:extLst>
          </p:cNvPr>
          <p:cNvGrpSpPr/>
          <p:nvPr/>
        </p:nvGrpSpPr>
        <p:grpSpPr>
          <a:xfrm>
            <a:off x="7975260" y="3009780"/>
            <a:ext cx="360" cy="360"/>
            <a:chOff x="7975260" y="3009780"/>
            <a:chExt cx="360" cy="360"/>
          </a:xfrm>
        </p:grpSpPr>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17111636-7331-A1B0-8900-F7D5AA59999B}"/>
                    </a:ext>
                  </a:extLst>
                </p14:cNvPr>
                <p14:cNvContentPartPr/>
                <p14:nvPr/>
              </p14:nvContentPartPr>
              <p14:xfrm>
                <a:off x="7975260" y="3009780"/>
                <a:ext cx="360" cy="360"/>
              </p14:xfrm>
            </p:contentPart>
          </mc:Choice>
          <mc:Fallback xmlns="">
            <p:pic>
              <p:nvPicPr>
                <p:cNvPr id="13" name="Ink 12">
                  <a:extLst>
                    <a:ext uri="{FF2B5EF4-FFF2-40B4-BE49-F238E27FC236}">
                      <a16:creationId xmlns:a16="http://schemas.microsoft.com/office/drawing/2014/main" id="{17111636-7331-A1B0-8900-F7D5AA59999B}"/>
                    </a:ext>
                  </a:extLst>
                </p:cNvPr>
                <p:cNvPicPr/>
                <p:nvPr/>
              </p:nvPicPr>
              <p:blipFill>
                <a:blip r:embed="rId4"/>
                <a:stretch>
                  <a:fillRect/>
                </a:stretch>
              </p:blipFill>
              <p:spPr>
                <a:xfrm>
                  <a:off x="7939260" y="29741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1731DC46-B892-CC61-5EE4-53FF5BBCB700}"/>
                    </a:ext>
                  </a:extLst>
                </p14:cNvPr>
                <p14:cNvContentPartPr/>
                <p14:nvPr/>
              </p14:nvContentPartPr>
              <p14:xfrm>
                <a:off x="7975260" y="3009780"/>
                <a:ext cx="360" cy="360"/>
              </p14:xfrm>
            </p:contentPart>
          </mc:Choice>
          <mc:Fallback xmlns="">
            <p:pic>
              <p:nvPicPr>
                <p:cNvPr id="14" name="Ink 13">
                  <a:extLst>
                    <a:ext uri="{FF2B5EF4-FFF2-40B4-BE49-F238E27FC236}">
                      <a16:creationId xmlns:a16="http://schemas.microsoft.com/office/drawing/2014/main" id="{1731DC46-B892-CC61-5EE4-53FF5BBCB700}"/>
                    </a:ext>
                  </a:extLst>
                </p:cNvPr>
                <p:cNvPicPr/>
                <p:nvPr/>
              </p:nvPicPr>
              <p:blipFill>
                <a:blip r:embed="rId4"/>
                <a:stretch>
                  <a:fillRect/>
                </a:stretch>
              </p:blipFill>
              <p:spPr>
                <a:xfrm>
                  <a:off x="7939260" y="297414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5DD03940-BCDF-5BF4-CAEC-D49DDDF931FB}"/>
                  </a:ext>
                </a:extLst>
              </p14:cNvPr>
              <p14:cNvContentPartPr/>
              <p14:nvPr/>
            </p14:nvContentPartPr>
            <p14:xfrm>
              <a:off x="9931140" y="2019060"/>
              <a:ext cx="360" cy="360"/>
            </p14:xfrm>
          </p:contentPart>
        </mc:Choice>
        <mc:Fallback xmlns="">
          <p:pic>
            <p:nvPicPr>
              <p:cNvPr id="16" name="Ink 15">
                <a:extLst>
                  <a:ext uri="{FF2B5EF4-FFF2-40B4-BE49-F238E27FC236}">
                    <a16:creationId xmlns:a16="http://schemas.microsoft.com/office/drawing/2014/main" id="{5DD03940-BCDF-5BF4-CAEC-D49DDDF931FB}"/>
                  </a:ext>
                </a:extLst>
              </p:cNvPr>
              <p:cNvPicPr/>
              <p:nvPr/>
            </p:nvPicPr>
            <p:blipFill>
              <a:blip r:embed="rId4"/>
              <a:stretch>
                <a:fillRect/>
              </a:stretch>
            </p:blipFill>
            <p:spPr>
              <a:xfrm>
                <a:off x="9895500" y="198342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0C2D7186-E84E-1E2B-ADBC-A90BE4C5E11C}"/>
                  </a:ext>
                </a:extLst>
              </p14:cNvPr>
              <p14:cNvContentPartPr/>
              <p14:nvPr/>
            </p14:nvContentPartPr>
            <p14:xfrm>
              <a:off x="9563220" y="2692260"/>
              <a:ext cx="360" cy="360"/>
            </p14:xfrm>
          </p:contentPart>
        </mc:Choice>
        <mc:Fallback xmlns="">
          <p:pic>
            <p:nvPicPr>
              <p:cNvPr id="17" name="Ink 16">
                <a:extLst>
                  <a:ext uri="{FF2B5EF4-FFF2-40B4-BE49-F238E27FC236}">
                    <a16:creationId xmlns:a16="http://schemas.microsoft.com/office/drawing/2014/main" id="{0C2D7186-E84E-1E2B-ADBC-A90BE4C5E11C}"/>
                  </a:ext>
                </a:extLst>
              </p:cNvPr>
              <p:cNvPicPr/>
              <p:nvPr/>
            </p:nvPicPr>
            <p:blipFill>
              <a:blip r:embed="rId4"/>
              <a:stretch>
                <a:fillRect/>
              </a:stretch>
            </p:blipFill>
            <p:spPr>
              <a:xfrm>
                <a:off x="9527220" y="26562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2BF3C82D-6DB2-EBC4-9D8C-5F10C8CC5AD2}"/>
                  </a:ext>
                </a:extLst>
              </p14:cNvPr>
              <p14:cNvContentPartPr/>
              <p14:nvPr/>
            </p14:nvContentPartPr>
            <p14:xfrm>
              <a:off x="6755940" y="4419540"/>
              <a:ext cx="360" cy="360"/>
            </p14:xfrm>
          </p:contentPart>
        </mc:Choice>
        <mc:Fallback xmlns="">
          <p:pic>
            <p:nvPicPr>
              <p:cNvPr id="18" name="Ink 17">
                <a:extLst>
                  <a:ext uri="{FF2B5EF4-FFF2-40B4-BE49-F238E27FC236}">
                    <a16:creationId xmlns:a16="http://schemas.microsoft.com/office/drawing/2014/main" id="{2BF3C82D-6DB2-EBC4-9D8C-5F10C8CC5AD2}"/>
                  </a:ext>
                </a:extLst>
              </p:cNvPr>
              <p:cNvPicPr/>
              <p:nvPr/>
            </p:nvPicPr>
            <p:blipFill>
              <a:blip r:embed="rId4"/>
              <a:stretch>
                <a:fillRect/>
              </a:stretch>
            </p:blipFill>
            <p:spPr>
              <a:xfrm>
                <a:off x="6720300" y="4383900"/>
                <a:ext cx="72000" cy="72000"/>
              </a:xfrm>
              <a:prstGeom prst="rect">
                <a:avLst/>
              </a:prstGeom>
            </p:spPr>
          </p:pic>
        </mc:Fallback>
      </mc:AlternateContent>
      <p:grpSp>
        <p:nvGrpSpPr>
          <p:cNvPr id="21" name="Group 20">
            <a:extLst>
              <a:ext uri="{FF2B5EF4-FFF2-40B4-BE49-F238E27FC236}">
                <a16:creationId xmlns:a16="http://schemas.microsoft.com/office/drawing/2014/main" id="{7F980BB3-727B-05F7-466E-FF42F945694E}"/>
              </a:ext>
            </a:extLst>
          </p:cNvPr>
          <p:cNvGrpSpPr/>
          <p:nvPr/>
        </p:nvGrpSpPr>
        <p:grpSpPr>
          <a:xfrm>
            <a:off x="9296100" y="1371780"/>
            <a:ext cx="360" cy="360"/>
            <a:chOff x="9296100" y="1371780"/>
            <a:chExt cx="360" cy="360"/>
          </a:xfrm>
        </p:grpSpPr>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B3B54089-E34D-A73C-AD5A-F808C79FA7AF}"/>
                    </a:ext>
                  </a:extLst>
                </p14:cNvPr>
                <p14:cNvContentPartPr/>
                <p14:nvPr/>
              </p14:nvContentPartPr>
              <p14:xfrm>
                <a:off x="9296100" y="1371780"/>
                <a:ext cx="360" cy="360"/>
              </p14:xfrm>
            </p:contentPart>
          </mc:Choice>
          <mc:Fallback xmlns="">
            <p:pic>
              <p:nvPicPr>
                <p:cNvPr id="19" name="Ink 18">
                  <a:extLst>
                    <a:ext uri="{FF2B5EF4-FFF2-40B4-BE49-F238E27FC236}">
                      <a16:creationId xmlns:a16="http://schemas.microsoft.com/office/drawing/2014/main" id="{B3B54089-E34D-A73C-AD5A-F808C79FA7AF}"/>
                    </a:ext>
                  </a:extLst>
                </p:cNvPr>
                <p:cNvPicPr/>
                <p:nvPr/>
              </p:nvPicPr>
              <p:blipFill>
                <a:blip r:embed="rId4"/>
                <a:stretch>
                  <a:fillRect/>
                </a:stretch>
              </p:blipFill>
              <p:spPr>
                <a:xfrm>
                  <a:off x="9260460" y="13357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E810E2D0-A614-E8E1-48DD-A75A1FB29AA5}"/>
                    </a:ext>
                  </a:extLst>
                </p14:cNvPr>
                <p14:cNvContentPartPr/>
                <p14:nvPr/>
              </p14:nvContentPartPr>
              <p14:xfrm>
                <a:off x="9296100" y="1371780"/>
                <a:ext cx="360" cy="360"/>
              </p14:xfrm>
            </p:contentPart>
          </mc:Choice>
          <mc:Fallback xmlns="">
            <p:pic>
              <p:nvPicPr>
                <p:cNvPr id="20" name="Ink 19">
                  <a:extLst>
                    <a:ext uri="{FF2B5EF4-FFF2-40B4-BE49-F238E27FC236}">
                      <a16:creationId xmlns:a16="http://schemas.microsoft.com/office/drawing/2014/main" id="{E810E2D0-A614-E8E1-48DD-A75A1FB29AA5}"/>
                    </a:ext>
                  </a:extLst>
                </p:cNvPr>
                <p:cNvPicPr/>
                <p:nvPr/>
              </p:nvPicPr>
              <p:blipFill>
                <a:blip r:embed="rId4"/>
                <a:stretch>
                  <a:fillRect/>
                </a:stretch>
              </p:blipFill>
              <p:spPr>
                <a:xfrm>
                  <a:off x="9260460" y="1335780"/>
                  <a:ext cx="72000" cy="72000"/>
                </a:xfrm>
                <a:prstGeom prst="rect">
                  <a:avLst/>
                </a:prstGeom>
              </p:spPr>
            </p:pic>
          </mc:Fallback>
        </mc:AlternateContent>
      </p:grpSp>
      <p:grpSp>
        <p:nvGrpSpPr>
          <p:cNvPr id="24" name="Group 23">
            <a:extLst>
              <a:ext uri="{FF2B5EF4-FFF2-40B4-BE49-F238E27FC236}">
                <a16:creationId xmlns:a16="http://schemas.microsoft.com/office/drawing/2014/main" id="{4EC0C74D-2762-D0C3-6987-98E208E2D8F6}"/>
              </a:ext>
            </a:extLst>
          </p:cNvPr>
          <p:cNvGrpSpPr/>
          <p:nvPr/>
        </p:nvGrpSpPr>
        <p:grpSpPr>
          <a:xfrm>
            <a:off x="7226100" y="2793780"/>
            <a:ext cx="360" cy="360"/>
            <a:chOff x="7226100" y="2793780"/>
            <a:chExt cx="360" cy="360"/>
          </a:xfrm>
        </p:grpSpPr>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0290A5D5-5599-EC29-D54B-77A530C238A1}"/>
                    </a:ext>
                  </a:extLst>
                </p14:cNvPr>
                <p14:cNvContentPartPr/>
                <p14:nvPr/>
              </p14:nvContentPartPr>
              <p14:xfrm>
                <a:off x="7226100" y="2793780"/>
                <a:ext cx="360" cy="360"/>
              </p14:xfrm>
            </p:contentPart>
          </mc:Choice>
          <mc:Fallback xmlns="">
            <p:pic>
              <p:nvPicPr>
                <p:cNvPr id="22" name="Ink 21">
                  <a:extLst>
                    <a:ext uri="{FF2B5EF4-FFF2-40B4-BE49-F238E27FC236}">
                      <a16:creationId xmlns:a16="http://schemas.microsoft.com/office/drawing/2014/main" id="{0290A5D5-5599-EC29-D54B-77A530C238A1}"/>
                    </a:ext>
                  </a:extLst>
                </p:cNvPr>
                <p:cNvPicPr/>
                <p:nvPr/>
              </p:nvPicPr>
              <p:blipFill>
                <a:blip r:embed="rId4"/>
                <a:stretch>
                  <a:fillRect/>
                </a:stretch>
              </p:blipFill>
              <p:spPr>
                <a:xfrm>
                  <a:off x="7190100" y="27581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469AA486-B430-873A-4B56-BAF27764EB3A}"/>
                    </a:ext>
                  </a:extLst>
                </p14:cNvPr>
                <p14:cNvContentPartPr/>
                <p14:nvPr/>
              </p14:nvContentPartPr>
              <p14:xfrm>
                <a:off x="7226100" y="2793780"/>
                <a:ext cx="360" cy="360"/>
              </p14:xfrm>
            </p:contentPart>
          </mc:Choice>
          <mc:Fallback xmlns="">
            <p:pic>
              <p:nvPicPr>
                <p:cNvPr id="23" name="Ink 22">
                  <a:extLst>
                    <a:ext uri="{FF2B5EF4-FFF2-40B4-BE49-F238E27FC236}">
                      <a16:creationId xmlns:a16="http://schemas.microsoft.com/office/drawing/2014/main" id="{469AA486-B430-873A-4B56-BAF27764EB3A}"/>
                    </a:ext>
                  </a:extLst>
                </p:cNvPr>
                <p:cNvPicPr/>
                <p:nvPr/>
              </p:nvPicPr>
              <p:blipFill>
                <a:blip r:embed="rId4"/>
                <a:stretch>
                  <a:fillRect/>
                </a:stretch>
              </p:blipFill>
              <p:spPr>
                <a:xfrm>
                  <a:off x="7190100" y="2758140"/>
                  <a:ext cx="72000" cy="72000"/>
                </a:xfrm>
                <a:prstGeom prst="rect">
                  <a:avLst/>
                </a:prstGeom>
              </p:spPr>
            </p:pic>
          </mc:Fallback>
        </mc:AlternateContent>
      </p:grpSp>
      <p:grpSp>
        <p:nvGrpSpPr>
          <p:cNvPr id="27" name="Group 26">
            <a:extLst>
              <a:ext uri="{FF2B5EF4-FFF2-40B4-BE49-F238E27FC236}">
                <a16:creationId xmlns:a16="http://schemas.microsoft.com/office/drawing/2014/main" id="{63B77233-F02D-7211-EC61-61A445E06203}"/>
              </a:ext>
            </a:extLst>
          </p:cNvPr>
          <p:cNvGrpSpPr/>
          <p:nvPr/>
        </p:nvGrpSpPr>
        <p:grpSpPr>
          <a:xfrm>
            <a:off x="8889660" y="2933460"/>
            <a:ext cx="360" cy="360"/>
            <a:chOff x="8889660" y="2933460"/>
            <a:chExt cx="360" cy="360"/>
          </a:xfrm>
        </p:grpSpPr>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19B5AECB-BA16-27B4-F62A-9C3AABE07FFD}"/>
                    </a:ext>
                  </a:extLst>
                </p14:cNvPr>
                <p14:cNvContentPartPr/>
                <p14:nvPr/>
              </p14:nvContentPartPr>
              <p14:xfrm>
                <a:off x="8889660" y="2933460"/>
                <a:ext cx="360" cy="360"/>
              </p14:xfrm>
            </p:contentPart>
          </mc:Choice>
          <mc:Fallback xmlns="">
            <p:pic>
              <p:nvPicPr>
                <p:cNvPr id="25" name="Ink 24">
                  <a:extLst>
                    <a:ext uri="{FF2B5EF4-FFF2-40B4-BE49-F238E27FC236}">
                      <a16:creationId xmlns:a16="http://schemas.microsoft.com/office/drawing/2014/main" id="{19B5AECB-BA16-27B4-F62A-9C3AABE07FFD}"/>
                    </a:ext>
                  </a:extLst>
                </p:cNvPr>
                <p:cNvPicPr/>
                <p:nvPr/>
              </p:nvPicPr>
              <p:blipFill>
                <a:blip r:embed="rId4"/>
                <a:stretch>
                  <a:fillRect/>
                </a:stretch>
              </p:blipFill>
              <p:spPr>
                <a:xfrm>
                  <a:off x="8853660" y="289782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744DE352-F945-83A9-5594-CE9BC9134482}"/>
                    </a:ext>
                  </a:extLst>
                </p14:cNvPr>
                <p14:cNvContentPartPr/>
                <p14:nvPr/>
              </p14:nvContentPartPr>
              <p14:xfrm>
                <a:off x="8889660" y="2933460"/>
                <a:ext cx="360" cy="360"/>
              </p14:xfrm>
            </p:contentPart>
          </mc:Choice>
          <mc:Fallback xmlns="">
            <p:pic>
              <p:nvPicPr>
                <p:cNvPr id="26" name="Ink 25">
                  <a:extLst>
                    <a:ext uri="{FF2B5EF4-FFF2-40B4-BE49-F238E27FC236}">
                      <a16:creationId xmlns:a16="http://schemas.microsoft.com/office/drawing/2014/main" id="{744DE352-F945-83A9-5594-CE9BC9134482}"/>
                    </a:ext>
                  </a:extLst>
                </p:cNvPr>
                <p:cNvPicPr/>
                <p:nvPr/>
              </p:nvPicPr>
              <p:blipFill>
                <a:blip r:embed="rId4"/>
                <a:stretch>
                  <a:fillRect/>
                </a:stretch>
              </p:blipFill>
              <p:spPr>
                <a:xfrm>
                  <a:off x="8853660" y="2897820"/>
                  <a:ext cx="72000" cy="72000"/>
                </a:xfrm>
                <a:prstGeom prst="rect">
                  <a:avLst/>
                </a:prstGeom>
              </p:spPr>
            </p:pic>
          </mc:Fallback>
        </mc:AlternateContent>
      </p:grpSp>
      <p:pic>
        <p:nvPicPr>
          <p:cNvPr id="29" name="Picture 28">
            <a:extLst>
              <a:ext uri="{FF2B5EF4-FFF2-40B4-BE49-F238E27FC236}">
                <a16:creationId xmlns:a16="http://schemas.microsoft.com/office/drawing/2014/main" id="{779238AA-8343-46F5-751A-79811D279593}"/>
              </a:ext>
            </a:extLst>
          </p:cNvPr>
          <p:cNvPicPr>
            <a:picLocks noChangeAspect="1"/>
          </p:cNvPicPr>
          <p:nvPr/>
        </p:nvPicPr>
        <p:blipFill>
          <a:blip r:embed="rId20"/>
          <a:stretch>
            <a:fillRect/>
          </a:stretch>
        </p:blipFill>
        <p:spPr>
          <a:xfrm>
            <a:off x="5435805" y="0"/>
            <a:ext cx="6754998" cy="6311900"/>
          </a:xfrm>
          <a:prstGeom prst="rect">
            <a:avLst/>
          </a:prstGeom>
        </p:spPr>
      </p:pic>
    </p:spTree>
    <p:extLst>
      <p:ext uri="{BB962C8B-B14F-4D97-AF65-F5344CB8AC3E}">
        <p14:creationId xmlns:p14="http://schemas.microsoft.com/office/powerpoint/2010/main" val="341820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677459" y="1862418"/>
            <a:ext cx="7395882" cy="3133164"/>
          </a:xfrm>
        </p:spPr>
        <p:txBody>
          <a:bodyPr>
            <a:normAutofit fontScale="85000" lnSpcReduction="20000"/>
          </a:bodyPr>
          <a:lstStyle/>
          <a:p>
            <a:pPr algn="l"/>
            <a:r>
              <a:rPr lang="en-US" b="1" i="0" u="sng" dirty="0">
                <a:solidFill>
                  <a:srgbClr val="374151"/>
                </a:solidFill>
                <a:effectLst/>
                <a:latin typeface="Gill Sans Nova" panose="020B0602020104020203" pitchFamily="34" charset="0"/>
              </a:rPr>
              <a:t>Where to report ?</a:t>
            </a:r>
          </a:p>
          <a:p>
            <a:pPr marL="342900" indent="-342900" algn="l">
              <a:buFont typeface="Wingdings" panose="05000000000000000000" pitchFamily="2" charset="2"/>
              <a:buChar char="q"/>
            </a:pPr>
            <a:r>
              <a:rPr lang="en-US" b="0" i="0" dirty="0">
                <a:solidFill>
                  <a:srgbClr val="374151"/>
                </a:solidFill>
                <a:effectLst/>
                <a:latin typeface="Gill Sans Nova" panose="020B0602020104020203" pitchFamily="34" charset="0"/>
              </a:rPr>
              <a:t>Duly filled Suspected Adverse Drug Reaction Reporting Form can be send to the nearest Adverse Drug Reaction Monitoring Centre (AMC) or directly to the National Coordination Centre(NCC). </a:t>
            </a:r>
          </a:p>
          <a:p>
            <a:pPr marL="342900" indent="-342900" algn="l">
              <a:buFont typeface="Wingdings" panose="05000000000000000000" pitchFamily="2" charset="2"/>
              <a:buChar char="q"/>
            </a:pPr>
            <a:r>
              <a:rPr lang="en-US" b="0" i="0" dirty="0">
                <a:solidFill>
                  <a:srgbClr val="374151"/>
                </a:solidFill>
                <a:effectLst/>
                <a:latin typeface="Gill Sans Nova" panose="020B0602020104020203" pitchFamily="34" charset="0"/>
              </a:rPr>
              <a:t>Call on Helpline (Toll Free) 1800 180 3024 to report ADRs.</a:t>
            </a:r>
          </a:p>
          <a:p>
            <a:pPr marL="342900" indent="-342900" algn="l">
              <a:buFont typeface="Wingdings" panose="05000000000000000000" pitchFamily="2" charset="2"/>
              <a:buChar char="q"/>
            </a:pPr>
            <a:r>
              <a:rPr lang="en-US" b="0" i="0" dirty="0">
                <a:solidFill>
                  <a:srgbClr val="374151"/>
                </a:solidFill>
                <a:effectLst/>
                <a:latin typeface="Gill Sans Nova" panose="020B0602020104020203" pitchFamily="34" charset="0"/>
              </a:rPr>
              <a:t>Or can directly mail this filled form to pvpi@ipcindia.net </a:t>
            </a:r>
            <a:r>
              <a:rPr lang="en-US" b="0" i="0" dirty="0">
                <a:solidFill>
                  <a:srgbClr val="374151"/>
                </a:solidFill>
                <a:effectLst/>
                <a:latin typeface="Gill Sans Nova" panose="020B0602020104020203" pitchFamily="34" charset="0"/>
                <a:hlinkClick r:id="rId2"/>
              </a:rPr>
              <a:t>orpvpi.ipcindia@gmail.com</a:t>
            </a:r>
            <a:endParaRPr lang="en-US" b="0" i="0" dirty="0">
              <a:solidFill>
                <a:srgbClr val="374151"/>
              </a:solidFill>
              <a:effectLst/>
              <a:latin typeface="Gill Sans Nova" panose="020B0602020104020203" pitchFamily="34" charset="0"/>
            </a:endParaRPr>
          </a:p>
          <a:p>
            <a:pPr marL="342900" indent="-342900" algn="l">
              <a:buFont typeface="Wingdings" panose="05000000000000000000" pitchFamily="2" charset="2"/>
              <a:buChar char="q"/>
            </a:pPr>
            <a:r>
              <a:rPr lang="en-US" b="0" i="0" dirty="0">
                <a:solidFill>
                  <a:srgbClr val="374151"/>
                </a:solidFill>
                <a:effectLst/>
                <a:latin typeface="Gill Sans Nova" panose="020B0602020104020203" pitchFamily="34" charset="0"/>
              </a:rPr>
              <a:t>A list of nationwide AMCs is available at:</a:t>
            </a:r>
          </a:p>
          <a:p>
            <a:pPr algn="l"/>
            <a:r>
              <a:rPr lang="en-US" b="0" i="0" dirty="0">
                <a:solidFill>
                  <a:srgbClr val="374151"/>
                </a:solidFill>
                <a:effectLst/>
                <a:latin typeface="Gill Sans Nova" panose="020B0602020104020203" pitchFamily="34" charset="0"/>
              </a:rPr>
              <a:t>http://www.ipc.gov.in, </a:t>
            </a:r>
          </a:p>
          <a:p>
            <a:pPr algn="l"/>
            <a:r>
              <a:rPr lang="en-US" b="0" i="0" dirty="0">
                <a:solidFill>
                  <a:srgbClr val="374151"/>
                </a:solidFill>
                <a:effectLst/>
                <a:latin typeface="Gill Sans Nova" panose="020B0602020104020203" pitchFamily="34" charset="0"/>
              </a:rPr>
              <a:t>http://www.ipc.gov.in/PvPI/pv_home.html</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23</a:t>
            </a:fld>
            <a:endParaRPr lang="en-US" dirty="0"/>
          </a:p>
        </p:txBody>
      </p:sp>
    </p:spTree>
    <p:extLst>
      <p:ext uri="{BB962C8B-B14F-4D97-AF65-F5344CB8AC3E}">
        <p14:creationId xmlns:p14="http://schemas.microsoft.com/office/powerpoint/2010/main" val="181412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398059" y="2065618"/>
            <a:ext cx="7395882" cy="3133164"/>
          </a:xfrm>
        </p:spPr>
        <p:txBody>
          <a:bodyPr>
            <a:normAutofit fontScale="85000" lnSpcReduction="20000"/>
          </a:bodyPr>
          <a:lstStyle/>
          <a:p>
            <a:pPr algn="l"/>
            <a:r>
              <a:rPr lang="en-US" b="1" i="0" u="sng" dirty="0">
                <a:solidFill>
                  <a:srgbClr val="374151"/>
                </a:solidFill>
                <a:effectLst/>
                <a:latin typeface="Gill Sans Nova" panose="020B0602020104020203" pitchFamily="34" charset="0"/>
              </a:rPr>
              <a:t>What to report ?</a:t>
            </a:r>
          </a:p>
          <a:p>
            <a:pPr algn="l"/>
            <a:r>
              <a:rPr lang="en-US" i="0" dirty="0">
                <a:solidFill>
                  <a:srgbClr val="374151"/>
                </a:solidFill>
                <a:effectLst/>
                <a:latin typeface="Gill Sans Nova" panose="020B0602020104020203" pitchFamily="34" charset="0"/>
              </a:rPr>
              <a:t>Report serious adverse drug reactions. A reaction is serious when the patient outcome is:</a:t>
            </a:r>
          </a:p>
          <a:p>
            <a:pPr algn="l"/>
            <a:r>
              <a:rPr lang="en-US" i="0" dirty="0">
                <a:solidFill>
                  <a:srgbClr val="374151"/>
                </a:solidFill>
                <a:effectLst/>
                <a:latin typeface="Gill Sans Nova" panose="020B0602020104020203" pitchFamily="34" charset="0"/>
              </a:rPr>
              <a:t>•Life-threatening</a:t>
            </a:r>
          </a:p>
          <a:p>
            <a:pPr algn="l"/>
            <a:r>
              <a:rPr lang="en-US" i="0" dirty="0">
                <a:solidFill>
                  <a:srgbClr val="374151"/>
                </a:solidFill>
                <a:effectLst/>
                <a:latin typeface="Gill Sans Nova" panose="020B0602020104020203" pitchFamily="34" charset="0"/>
              </a:rPr>
              <a:t>• Hospitalization (initial or prolonged)</a:t>
            </a:r>
          </a:p>
          <a:p>
            <a:pPr algn="l"/>
            <a:r>
              <a:rPr lang="en-US" i="0" dirty="0">
                <a:solidFill>
                  <a:srgbClr val="374151"/>
                </a:solidFill>
                <a:effectLst/>
                <a:latin typeface="Gill Sans Nova" panose="020B0602020104020203" pitchFamily="34" charset="0"/>
              </a:rPr>
              <a:t>•Disability (significant, persistent or permanent)</a:t>
            </a:r>
          </a:p>
          <a:p>
            <a:pPr algn="l"/>
            <a:r>
              <a:rPr lang="en-US" i="0" dirty="0">
                <a:solidFill>
                  <a:srgbClr val="374151"/>
                </a:solidFill>
                <a:effectLst/>
                <a:latin typeface="Gill Sans Nova" panose="020B0602020104020203" pitchFamily="34" charset="0"/>
              </a:rPr>
              <a:t>• Congenital anomaly</a:t>
            </a:r>
          </a:p>
          <a:p>
            <a:pPr algn="l"/>
            <a:r>
              <a:rPr lang="en-US" i="0" dirty="0">
                <a:solidFill>
                  <a:srgbClr val="374151"/>
                </a:solidFill>
                <a:effectLst/>
                <a:latin typeface="Gill Sans Nova" panose="020B0602020104020203" pitchFamily="34" charset="0"/>
              </a:rPr>
              <a:t>• Required intervention to prevent permanent impairment or damage</a:t>
            </a:r>
          </a:p>
          <a:p>
            <a:pPr algn="l"/>
            <a:r>
              <a:rPr lang="en-US" i="0" dirty="0">
                <a:solidFill>
                  <a:srgbClr val="374151"/>
                </a:solidFill>
                <a:effectLst/>
                <a:latin typeface="Gill Sans Nova" panose="020B0602020104020203" pitchFamily="34" charset="0"/>
              </a:rPr>
              <a:t>Report non-serious, known or unknown, frequent or rare adverse drug reactions due to Medicines, Vaccines and Herbal products</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a:t>2023</a:t>
            </a:r>
            <a:endParaRPr lang="en-US" dirty="0"/>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a:lstStyle/>
          <a:p>
            <a:r>
              <a:rPr lang="en-US"/>
              <a:t>Adverse Drug Reaction(ADR)</a:t>
            </a:r>
            <a:endParaRPr lang="en-US"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24</a:t>
            </a:fld>
            <a:endParaRPr lang="en-US" dirty="0"/>
          </a:p>
        </p:txBody>
      </p:sp>
    </p:spTree>
    <p:extLst>
      <p:ext uri="{BB962C8B-B14F-4D97-AF65-F5344CB8AC3E}">
        <p14:creationId xmlns:p14="http://schemas.microsoft.com/office/powerpoint/2010/main" val="799732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152100" y="2155016"/>
            <a:ext cx="9144000" cy="676656"/>
          </a:xfrm>
        </p:spPr>
        <p:txBody>
          <a:bodyPr/>
          <a:lstStyle/>
          <a:p>
            <a:r>
              <a:rPr lang="en-US" dirty="0">
                <a:latin typeface="Gill Sans Nova" panose="020B0602020104020203" pitchFamily="34" charset="0"/>
              </a:rPr>
              <a:t/>
            </a:r>
            <a:br>
              <a:rPr lang="en-US" dirty="0">
                <a:latin typeface="Gill Sans Nova" panose="020B0602020104020203" pitchFamily="34" charset="0"/>
              </a:rPr>
            </a:br>
            <a:endParaRPr lang="en-US" dirty="0">
              <a:latin typeface="Gill Sans Nova" panose="020B0602020104020203" pitchFamily="34" charset="0"/>
            </a:endParaRP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2"/>
          </p:nvPr>
        </p:nvSpPr>
        <p:spPr>
          <a:xfrm>
            <a:off x="199307" y="2984580"/>
            <a:ext cx="4572000" cy="3308729"/>
          </a:xfrm>
        </p:spPr>
        <p:txBody>
          <a:bodyPr>
            <a:normAutofit/>
          </a:bodyPr>
          <a:lstStyle/>
          <a:p>
            <a:pPr marL="342900" indent="-342900">
              <a:buFont typeface="Wingdings" panose="05000000000000000000" pitchFamily="2" charset="2"/>
              <a:buChar char="q"/>
            </a:pPr>
            <a:r>
              <a:rPr lang="en-US" sz="2400" dirty="0">
                <a:latin typeface="Gill Sans Nova" panose="020B0602020104020203" pitchFamily="34" charset="0"/>
              </a:rPr>
              <a:t>Patient initials</a:t>
            </a:r>
          </a:p>
          <a:p>
            <a:pPr marL="342900" indent="-342900">
              <a:buFont typeface="Wingdings" panose="05000000000000000000" pitchFamily="2" charset="2"/>
              <a:buChar char="q"/>
            </a:pPr>
            <a:r>
              <a:rPr lang="en-US" sz="2400" dirty="0">
                <a:latin typeface="Gill Sans Nova" panose="020B0602020104020203" pitchFamily="34" charset="0"/>
              </a:rPr>
              <a:t>Age at onset of reaction</a:t>
            </a:r>
          </a:p>
          <a:p>
            <a:pPr marL="342900" indent="-342900">
              <a:buFont typeface="Wingdings" panose="05000000000000000000" pitchFamily="2" charset="2"/>
              <a:buChar char="q"/>
            </a:pPr>
            <a:r>
              <a:rPr lang="en-US" sz="2400" dirty="0">
                <a:latin typeface="Gill Sans Nova" panose="020B0602020104020203" pitchFamily="34" charset="0"/>
              </a:rPr>
              <a:t>Reaction terms</a:t>
            </a:r>
          </a:p>
          <a:p>
            <a:pPr marL="342900" indent="-342900">
              <a:buFont typeface="Wingdings" panose="05000000000000000000" pitchFamily="2" charset="2"/>
              <a:buChar char="q"/>
            </a:pPr>
            <a:r>
              <a:rPr lang="en-US" sz="2400" dirty="0">
                <a:latin typeface="Gill Sans Nova" panose="020B0602020104020203" pitchFamily="34" charset="0"/>
              </a:rPr>
              <a:t>Date of onset of reaction</a:t>
            </a:r>
          </a:p>
          <a:p>
            <a:pPr marL="342900" indent="-342900">
              <a:buFont typeface="Wingdings" panose="05000000000000000000" pitchFamily="2" charset="2"/>
              <a:buChar char="q"/>
            </a:pPr>
            <a:r>
              <a:rPr lang="en-US" sz="2400" dirty="0">
                <a:latin typeface="Gill Sans Nova" panose="020B0602020104020203" pitchFamily="34" charset="0"/>
              </a:rPr>
              <a:t>Suspected medications reporter information.</a:t>
            </a:r>
          </a:p>
        </p:txBody>
      </p:sp>
      <p:pic>
        <p:nvPicPr>
          <p:cNvPr id="8" name="Picture Placeholder 7" descr="Person harvesting lettuce from a garden">
            <a:extLst>
              <a:ext uri="{FF2B5EF4-FFF2-40B4-BE49-F238E27FC236}">
                <a16:creationId xmlns:a16="http://schemas.microsoft.com/office/drawing/2014/main" id="{71DAFD00-5660-EAA6-4DE3-83F373055A99}"/>
              </a:ext>
            </a:extLst>
          </p:cNvPr>
          <p:cNvPicPr>
            <a:picLocks noGrp="1" noChangeAspect="1"/>
          </p:cNvPicPr>
          <p:nvPr>
            <p:ph type="pic" idx="1"/>
          </p:nvPr>
        </p:nvPicPr>
        <p:blipFill>
          <a:blip r:embed="rId2"/>
          <a:srcRect l="32" r="32"/>
          <a:stretch>
            <a:fillRect/>
          </a:stretch>
        </p:blipFill>
        <p:spPr/>
      </p:pic>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p:txBody>
          <a:bodyPr/>
          <a:lstStyle/>
          <a:p>
            <a:r>
              <a:rPr lang="en-US"/>
              <a:t>2023</a:t>
            </a:r>
            <a:endParaRPr lang="en-US" dirty="0"/>
          </a:p>
        </p:txBody>
      </p:sp>
      <p:sp>
        <p:nvSpPr>
          <p:cNvPr id="5" name="Footer Placeholder 4">
            <a:extLst>
              <a:ext uri="{FF2B5EF4-FFF2-40B4-BE49-F238E27FC236}">
                <a16:creationId xmlns:a16="http://schemas.microsoft.com/office/drawing/2014/main" id="{79E5D029-257A-C084-D723-B5E115AFEAF9}"/>
              </a:ext>
            </a:extLst>
          </p:cNvPr>
          <p:cNvSpPr>
            <a:spLocks noGrp="1"/>
          </p:cNvSpPr>
          <p:nvPr>
            <p:ph type="ftr" sz="quarter" idx="11"/>
          </p:nvPr>
        </p:nvSpPr>
        <p:spPr/>
        <p:txBody>
          <a:bodyPr/>
          <a:lstStyle/>
          <a:p>
            <a:r>
              <a:rPr lang="en-US"/>
              <a:t>Adverse Drug Reaction(ADR)</a:t>
            </a:r>
            <a:endParaRPr lang="en-US" dirty="0"/>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a:lstStyle/>
          <a:p>
            <a:fld id="{58FB4751-880F-D840-AAA9-3A15815CC996}" type="slidenum">
              <a:rPr lang="en-US" smtClean="0"/>
              <a:t>25</a:t>
            </a:fld>
            <a:endParaRPr lang="en-US"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25DDBC2-8031-56E2-936E-FED63F2882C5}"/>
                  </a:ext>
                </a:extLst>
              </p14:cNvPr>
              <p14:cNvContentPartPr/>
              <p14:nvPr/>
            </p14:nvContentPartPr>
            <p14:xfrm>
              <a:off x="8737380" y="3873420"/>
              <a:ext cx="360" cy="360"/>
            </p14:xfrm>
          </p:contentPart>
        </mc:Choice>
        <mc:Fallback xmlns="">
          <p:pic>
            <p:nvPicPr>
              <p:cNvPr id="7" name="Ink 6">
                <a:extLst>
                  <a:ext uri="{FF2B5EF4-FFF2-40B4-BE49-F238E27FC236}">
                    <a16:creationId xmlns:a16="http://schemas.microsoft.com/office/drawing/2014/main" id="{525DDBC2-8031-56E2-936E-FED63F2882C5}"/>
                  </a:ext>
                </a:extLst>
              </p:cNvPr>
              <p:cNvPicPr/>
              <p:nvPr/>
            </p:nvPicPr>
            <p:blipFill>
              <a:blip r:embed="rId4"/>
              <a:stretch>
                <a:fillRect/>
              </a:stretch>
            </p:blipFill>
            <p:spPr>
              <a:xfrm>
                <a:off x="8701380" y="383742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DE62107-7DDF-0888-F908-783BEA7B26EE}"/>
                  </a:ext>
                </a:extLst>
              </p14:cNvPr>
              <p14:cNvContentPartPr/>
              <p14:nvPr/>
            </p14:nvContentPartPr>
            <p14:xfrm>
              <a:off x="7264260" y="2984580"/>
              <a:ext cx="360" cy="360"/>
            </p14:xfrm>
          </p:contentPart>
        </mc:Choice>
        <mc:Fallback xmlns="">
          <p:pic>
            <p:nvPicPr>
              <p:cNvPr id="9" name="Ink 8">
                <a:extLst>
                  <a:ext uri="{FF2B5EF4-FFF2-40B4-BE49-F238E27FC236}">
                    <a16:creationId xmlns:a16="http://schemas.microsoft.com/office/drawing/2014/main" id="{7DE62107-7DDF-0888-F908-783BEA7B26EE}"/>
                  </a:ext>
                </a:extLst>
              </p:cNvPr>
              <p:cNvPicPr/>
              <p:nvPr/>
            </p:nvPicPr>
            <p:blipFill>
              <a:blip r:embed="rId4"/>
              <a:stretch>
                <a:fillRect/>
              </a:stretch>
            </p:blipFill>
            <p:spPr>
              <a:xfrm>
                <a:off x="7228260" y="29485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1D5FEFB-E739-E634-62FA-20ED4D9E6C56}"/>
                  </a:ext>
                </a:extLst>
              </p14:cNvPr>
              <p14:cNvContentPartPr/>
              <p14:nvPr/>
            </p14:nvContentPartPr>
            <p14:xfrm>
              <a:off x="9270900" y="4216140"/>
              <a:ext cx="360" cy="360"/>
            </p14:xfrm>
          </p:contentPart>
        </mc:Choice>
        <mc:Fallback xmlns="">
          <p:pic>
            <p:nvPicPr>
              <p:cNvPr id="10" name="Ink 9">
                <a:extLst>
                  <a:ext uri="{FF2B5EF4-FFF2-40B4-BE49-F238E27FC236}">
                    <a16:creationId xmlns:a16="http://schemas.microsoft.com/office/drawing/2014/main" id="{91D5FEFB-E739-E634-62FA-20ED4D9E6C56}"/>
                  </a:ext>
                </a:extLst>
              </p:cNvPr>
              <p:cNvPicPr/>
              <p:nvPr/>
            </p:nvPicPr>
            <p:blipFill>
              <a:blip r:embed="rId4"/>
              <a:stretch>
                <a:fillRect/>
              </a:stretch>
            </p:blipFill>
            <p:spPr>
              <a:xfrm>
                <a:off x="9234900" y="41801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AE4B01AC-3EEA-BAB2-2E3D-B76533B88124}"/>
                  </a:ext>
                </a:extLst>
              </p14:cNvPr>
              <p14:cNvContentPartPr/>
              <p14:nvPr/>
            </p14:nvContentPartPr>
            <p14:xfrm>
              <a:off x="8902620" y="1384020"/>
              <a:ext cx="360" cy="360"/>
            </p14:xfrm>
          </p:contentPart>
        </mc:Choice>
        <mc:Fallback xmlns="">
          <p:pic>
            <p:nvPicPr>
              <p:cNvPr id="11" name="Ink 10">
                <a:extLst>
                  <a:ext uri="{FF2B5EF4-FFF2-40B4-BE49-F238E27FC236}">
                    <a16:creationId xmlns:a16="http://schemas.microsoft.com/office/drawing/2014/main" id="{AE4B01AC-3EEA-BAB2-2E3D-B76533B88124}"/>
                  </a:ext>
                </a:extLst>
              </p:cNvPr>
              <p:cNvPicPr/>
              <p:nvPr/>
            </p:nvPicPr>
            <p:blipFill>
              <a:blip r:embed="rId4"/>
              <a:stretch>
                <a:fillRect/>
              </a:stretch>
            </p:blipFill>
            <p:spPr>
              <a:xfrm>
                <a:off x="8866620" y="134802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22314885-AFA1-B8FF-D005-9CA82482C78D}"/>
                  </a:ext>
                </a:extLst>
              </p14:cNvPr>
              <p14:cNvContentPartPr/>
              <p14:nvPr/>
            </p14:nvContentPartPr>
            <p14:xfrm>
              <a:off x="7772220" y="1651140"/>
              <a:ext cx="360" cy="360"/>
            </p14:xfrm>
          </p:contentPart>
        </mc:Choice>
        <mc:Fallback xmlns="">
          <p:pic>
            <p:nvPicPr>
              <p:cNvPr id="12" name="Ink 11">
                <a:extLst>
                  <a:ext uri="{FF2B5EF4-FFF2-40B4-BE49-F238E27FC236}">
                    <a16:creationId xmlns:a16="http://schemas.microsoft.com/office/drawing/2014/main" id="{22314885-AFA1-B8FF-D005-9CA82482C78D}"/>
                  </a:ext>
                </a:extLst>
              </p:cNvPr>
              <p:cNvPicPr/>
              <p:nvPr/>
            </p:nvPicPr>
            <p:blipFill>
              <a:blip r:embed="rId4"/>
              <a:stretch>
                <a:fillRect/>
              </a:stretch>
            </p:blipFill>
            <p:spPr>
              <a:xfrm>
                <a:off x="7736220" y="1615140"/>
                <a:ext cx="72000" cy="72000"/>
              </a:xfrm>
              <a:prstGeom prst="rect">
                <a:avLst/>
              </a:prstGeom>
            </p:spPr>
          </p:pic>
        </mc:Fallback>
      </mc:AlternateContent>
      <p:grpSp>
        <p:nvGrpSpPr>
          <p:cNvPr id="15" name="Group 14">
            <a:extLst>
              <a:ext uri="{FF2B5EF4-FFF2-40B4-BE49-F238E27FC236}">
                <a16:creationId xmlns:a16="http://schemas.microsoft.com/office/drawing/2014/main" id="{4AD4DB30-123E-DB98-7550-FDC1123578E2}"/>
              </a:ext>
            </a:extLst>
          </p:cNvPr>
          <p:cNvGrpSpPr/>
          <p:nvPr/>
        </p:nvGrpSpPr>
        <p:grpSpPr>
          <a:xfrm>
            <a:off x="7975260" y="3009780"/>
            <a:ext cx="360" cy="360"/>
            <a:chOff x="7975260" y="3009780"/>
            <a:chExt cx="360" cy="360"/>
          </a:xfrm>
        </p:grpSpPr>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17111636-7331-A1B0-8900-F7D5AA59999B}"/>
                    </a:ext>
                  </a:extLst>
                </p14:cNvPr>
                <p14:cNvContentPartPr/>
                <p14:nvPr/>
              </p14:nvContentPartPr>
              <p14:xfrm>
                <a:off x="7975260" y="3009780"/>
                <a:ext cx="360" cy="360"/>
              </p14:xfrm>
            </p:contentPart>
          </mc:Choice>
          <mc:Fallback xmlns="">
            <p:pic>
              <p:nvPicPr>
                <p:cNvPr id="13" name="Ink 12">
                  <a:extLst>
                    <a:ext uri="{FF2B5EF4-FFF2-40B4-BE49-F238E27FC236}">
                      <a16:creationId xmlns:a16="http://schemas.microsoft.com/office/drawing/2014/main" id="{17111636-7331-A1B0-8900-F7D5AA59999B}"/>
                    </a:ext>
                  </a:extLst>
                </p:cNvPr>
                <p:cNvPicPr/>
                <p:nvPr/>
              </p:nvPicPr>
              <p:blipFill>
                <a:blip r:embed="rId4"/>
                <a:stretch>
                  <a:fillRect/>
                </a:stretch>
              </p:blipFill>
              <p:spPr>
                <a:xfrm>
                  <a:off x="7939260" y="29737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1731DC46-B892-CC61-5EE4-53FF5BBCB700}"/>
                    </a:ext>
                  </a:extLst>
                </p14:cNvPr>
                <p14:cNvContentPartPr/>
                <p14:nvPr/>
              </p14:nvContentPartPr>
              <p14:xfrm>
                <a:off x="7975260" y="3009780"/>
                <a:ext cx="360" cy="360"/>
              </p14:xfrm>
            </p:contentPart>
          </mc:Choice>
          <mc:Fallback xmlns="">
            <p:pic>
              <p:nvPicPr>
                <p:cNvPr id="14" name="Ink 13">
                  <a:extLst>
                    <a:ext uri="{FF2B5EF4-FFF2-40B4-BE49-F238E27FC236}">
                      <a16:creationId xmlns:a16="http://schemas.microsoft.com/office/drawing/2014/main" id="{1731DC46-B892-CC61-5EE4-53FF5BBCB700}"/>
                    </a:ext>
                  </a:extLst>
                </p:cNvPr>
                <p:cNvPicPr/>
                <p:nvPr/>
              </p:nvPicPr>
              <p:blipFill>
                <a:blip r:embed="rId4"/>
                <a:stretch>
                  <a:fillRect/>
                </a:stretch>
              </p:blipFill>
              <p:spPr>
                <a:xfrm>
                  <a:off x="7939260" y="297378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5DD03940-BCDF-5BF4-CAEC-D49DDDF931FB}"/>
                  </a:ext>
                </a:extLst>
              </p14:cNvPr>
              <p14:cNvContentPartPr/>
              <p14:nvPr/>
            </p14:nvContentPartPr>
            <p14:xfrm>
              <a:off x="9931140" y="2019060"/>
              <a:ext cx="360" cy="360"/>
            </p14:xfrm>
          </p:contentPart>
        </mc:Choice>
        <mc:Fallback xmlns="">
          <p:pic>
            <p:nvPicPr>
              <p:cNvPr id="16" name="Ink 15">
                <a:extLst>
                  <a:ext uri="{FF2B5EF4-FFF2-40B4-BE49-F238E27FC236}">
                    <a16:creationId xmlns:a16="http://schemas.microsoft.com/office/drawing/2014/main" id="{5DD03940-BCDF-5BF4-CAEC-D49DDDF931FB}"/>
                  </a:ext>
                </a:extLst>
              </p:cNvPr>
              <p:cNvPicPr/>
              <p:nvPr/>
            </p:nvPicPr>
            <p:blipFill>
              <a:blip r:embed="rId4"/>
              <a:stretch>
                <a:fillRect/>
              </a:stretch>
            </p:blipFill>
            <p:spPr>
              <a:xfrm>
                <a:off x="9895140" y="19830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0C2D7186-E84E-1E2B-ADBC-A90BE4C5E11C}"/>
                  </a:ext>
                </a:extLst>
              </p14:cNvPr>
              <p14:cNvContentPartPr/>
              <p14:nvPr/>
            </p14:nvContentPartPr>
            <p14:xfrm>
              <a:off x="9563220" y="2692260"/>
              <a:ext cx="360" cy="360"/>
            </p14:xfrm>
          </p:contentPart>
        </mc:Choice>
        <mc:Fallback xmlns="">
          <p:pic>
            <p:nvPicPr>
              <p:cNvPr id="17" name="Ink 16">
                <a:extLst>
                  <a:ext uri="{FF2B5EF4-FFF2-40B4-BE49-F238E27FC236}">
                    <a16:creationId xmlns:a16="http://schemas.microsoft.com/office/drawing/2014/main" id="{0C2D7186-E84E-1E2B-ADBC-A90BE4C5E11C}"/>
                  </a:ext>
                </a:extLst>
              </p:cNvPr>
              <p:cNvPicPr/>
              <p:nvPr/>
            </p:nvPicPr>
            <p:blipFill>
              <a:blip r:embed="rId4"/>
              <a:stretch>
                <a:fillRect/>
              </a:stretch>
            </p:blipFill>
            <p:spPr>
              <a:xfrm>
                <a:off x="9527220" y="26562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2BF3C82D-6DB2-EBC4-9D8C-5F10C8CC5AD2}"/>
                  </a:ext>
                </a:extLst>
              </p14:cNvPr>
              <p14:cNvContentPartPr/>
              <p14:nvPr/>
            </p14:nvContentPartPr>
            <p14:xfrm>
              <a:off x="6755940" y="4419540"/>
              <a:ext cx="360" cy="360"/>
            </p14:xfrm>
          </p:contentPart>
        </mc:Choice>
        <mc:Fallback xmlns="">
          <p:pic>
            <p:nvPicPr>
              <p:cNvPr id="18" name="Ink 17">
                <a:extLst>
                  <a:ext uri="{FF2B5EF4-FFF2-40B4-BE49-F238E27FC236}">
                    <a16:creationId xmlns:a16="http://schemas.microsoft.com/office/drawing/2014/main" id="{2BF3C82D-6DB2-EBC4-9D8C-5F10C8CC5AD2}"/>
                  </a:ext>
                </a:extLst>
              </p:cNvPr>
              <p:cNvPicPr/>
              <p:nvPr/>
            </p:nvPicPr>
            <p:blipFill>
              <a:blip r:embed="rId4"/>
              <a:stretch>
                <a:fillRect/>
              </a:stretch>
            </p:blipFill>
            <p:spPr>
              <a:xfrm>
                <a:off x="6719940" y="4383540"/>
                <a:ext cx="72000" cy="72000"/>
              </a:xfrm>
              <a:prstGeom prst="rect">
                <a:avLst/>
              </a:prstGeom>
            </p:spPr>
          </p:pic>
        </mc:Fallback>
      </mc:AlternateContent>
      <p:grpSp>
        <p:nvGrpSpPr>
          <p:cNvPr id="21" name="Group 20">
            <a:extLst>
              <a:ext uri="{FF2B5EF4-FFF2-40B4-BE49-F238E27FC236}">
                <a16:creationId xmlns:a16="http://schemas.microsoft.com/office/drawing/2014/main" id="{7F980BB3-727B-05F7-466E-FF42F945694E}"/>
              </a:ext>
            </a:extLst>
          </p:cNvPr>
          <p:cNvGrpSpPr/>
          <p:nvPr/>
        </p:nvGrpSpPr>
        <p:grpSpPr>
          <a:xfrm>
            <a:off x="9296100" y="1371780"/>
            <a:ext cx="360" cy="360"/>
            <a:chOff x="9296100" y="1371780"/>
            <a:chExt cx="360" cy="360"/>
          </a:xfrm>
        </p:grpSpPr>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B3B54089-E34D-A73C-AD5A-F808C79FA7AF}"/>
                    </a:ext>
                  </a:extLst>
                </p14:cNvPr>
                <p14:cNvContentPartPr/>
                <p14:nvPr/>
              </p14:nvContentPartPr>
              <p14:xfrm>
                <a:off x="9296100" y="1371780"/>
                <a:ext cx="360" cy="360"/>
              </p14:xfrm>
            </p:contentPart>
          </mc:Choice>
          <mc:Fallback xmlns="">
            <p:pic>
              <p:nvPicPr>
                <p:cNvPr id="19" name="Ink 18">
                  <a:extLst>
                    <a:ext uri="{FF2B5EF4-FFF2-40B4-BE49-F238E27FC236}">
                      <a16:creationId xmlns:a16="http://schemas.microsoft.com/office/drawing/2014/main" id="{B3B54089-E34D-A73C-AD5A-F808C79FA7AF}"/>
                    </a:ext>
                  </a:extLst>
                </p:cNvPr>
                <p:cNvPicPr/>
                <p:nvPr/>
              </p:nvPicPr>
              <p:blipFill>
                <a:blip r:embed="rId4"/>
                <a:stretch>
                  <a:fillRect/>
                </a:stretch>
              </p:blipFill>
              <p:spPr>
                <a:xfrm>
                  <a:off x="9260100" y="13357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E810E2D0-A614-E8E1-48DD-A75A1FB29AA5}"/>
                    </a:ext>
                  </a:extLst>
                </p14:cNvPr>
                <p14:cNvContentPartPr/>
                <p14:nvPr/>
              </p14:nvContentPartPr>
              <p14:xfrm>
                <a:off x="9296100" y="1371780"/>
                <a:ext cx="360" cy="360"/>
              </p14:xfrm>
            </p:contentPart>
          </mc:Choice>
          <mc:Fallback xmlns="">
            <p:pic>
              <p:nvPicPr>
                <p:cNvPr id="20" name="Ink 19">
                  <a:extLst>
                    <a:ext uri="{FF2B5EF4-FFF2-40B4-BE49-F238E27FC236}">
                      <a16:creationId xmlns:a16="http://schemas.microsoft.com/office/drawing/2014/main" id="{E810E2D0-A614-E8E1-48DD-A75A1FB29AA5}"/>
                    </a:ext>
                  </a:extLst>
                </p:cNvPr>
                <p:cNvPicPr/>
                <p:nvPr/>
              </p:nvPicPr>
              <p:blipFill>
                <a:blip r:embed="rId4"/>
                <a:stretch>
                  <a:fillRect/>
                </a:stretch>
              </p:blipFill>
              <p:spPr>
                <a:xfrm>
                  <a:off x="9260100" y="1335780"/>
                  <a:ext cx="72000" cy="72000"/>
                </a:xfrm>
                <a:prstGeom prst="rect">
                  <a:avLst/>
                </a:prstGeom>
              </p:spPr>
            </p:pic>
          </mc:Fallback>
        </mc:AlternateContent>
      </p:grpSp>
      <p:grpSp>
        <p:nvGrpSpPr>
          <p:cNvPr id="24" name="Group 23">
            <a:extLst>
              <a:ext uri="{FF2B5EF4-FFF2-40B4-BE49-F238E27FC236}">
                <a16:creationId xmlns:a16="http://schemas.microsoft.com/office/drawing/2014/main" id="{4EC0C74D-2762-D0C3-6987-98E208E2D8F6}"/>
              </a:ext>
            </a:extLst>
          </p:cNvPr>
          <p:cNvGrpSpPr/>
          <p:nvPr/>
        </p:nvGrpSpPr>
        <p:grpSpPr>
          <a:xfrm>
            <a:off x="7226100" y="2793780"/>
            <a:ext cx="360" cy="360"/>
            <a:chOff x="7226100" y="2793780"/>
            <a:chExt cx="360" cy="360"/>
          </a:xfrm>
        </p:grpSpPr>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0290A5D5-5599-EC29-D54B-77A530C238A1}"/>
                    </a:ext>
                  </a:extLst>
                </p14:cNvPr>
                <p14:cNvContentPartPr/>
                <p14:nvPr/>
              </p14:nvContentPartPr>
              <p14:xfrm>
                <a:off x="7226100" y="2793780"/>
                <a:ext cx="360" cy="360"/>
              </p14:xfrm>
            </p:contentPart>
          </mc:Choice>
          <mc:Fallback xmlns="">
            <p:pic>
              <p:nvPicPr>
                <p:cNvPr id="22" name="Ink 21">
                  <a:extLst>
                    <a:ext uri="{FF2B5EF4-FFF2-40B4-BE49-F238E27FC236}">
                      <a16:creationId xmlns:a16="http://schemas.microsoft.com/office/drawing/2014/main" id="{0290A5D5-5599-EC29-D54B-77A530C238A1}"/>
                    </a:ext>
                  </a:extLst>
                </p:cNvPr>
                <p:cNvPicPr/>
                <p:nvPr/>
              </p:nvPicPr>
              <p:blipFill>
                <a:blip r:embed="rId4"/>
                <a:stretch>
                  <a:fillRect/>
                </a:stretch>
              </p:blipFill>
              <p:spPr>
                <a:xfrm>
                  <a:off x="7190100" y="27577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469AA486-B430-873A-4B56-BAF27764EB3A}"/>
                    </a:ext>
                  </a:extLst>
                </p14:cNvPr>
                <p14:cNvContentPartPr/>
                <p14:nvPr/>
              </p14:nvContentPartPr>
              <p14:xfrm>
                <a:off x="7226100" y="2793780"/>
                <a:ext cx="360" cy="360"/>
              </p14:xfrm>
            </p:contentPart>
          </mc:Choice>
          <mc:Fallback xmlns="">
            <p:pic>
              <p:nvPicPr>
                <p:cNvPr id="23" name="Ink 22">
                  <a:extLst>
                    <a:ext uri="{FF2B5EF4-FFF2-40B4-BE49-F238E27FC236}">
                      <a16:creationId xmlns:a16="http://schemas.microsoft.com/office/drawing/2014/main" id="{469AA486-B430-873A-4B56-BAF27764EB3A}"/>
                    </a:ext>
                  </a:extLst>
                </p:cNvPr>
                <p:cNvPicPr/>
                <p:nvPr/>
              </p:nvPicPr>
              <p:blipFill>
                <a:blip r:embed="rId4"/>
                <a:stretch>
                  <a:fillRect/>
                </a:stretch>
              </p:blipFill>
              <p:spPr>
                <a:xfrm>
                  <a:off x="7190100" y="2757780"/>
                  <a:ext cx="72000" cy="72000"/>
                </a:xfrm>
                <a:prstGeom prst="rect">
                  <a:avLst/>
                </a:prstGeom>
              </p:spPr>
            </p:pic>
          </mc:Fallback>
        </mc:AlternateContent>
      </p:grpSp>
      <p:grpSp>
        <p:nvGrpSpPr>
          <p:cNvPr id="27" name="Group 26">
            <a:extLst>
              <a:ext uri="{FF2B5EF4-FFF2-40B4-BE49-F238E27FC236}">
                <a16:creationId xmlns:a16="http://schemas.microsoft.com/office/drawing/2014/main" id="{63B77233-F02D-7211-EC61-61A445E06203}"/>
              </a:ext>
            </a:extLst>
          </p:cNvPr>
          <p:cNvGrpSpPr/>
          <p:nvPr/>
        </p:nvGrpSpPr>
        <p:grpSpPr>
          <a:xfrm>
            <a:off x="8889660" y="2933460"/>
            <a:ext cx="360" cy="360"/>
            <a:chOff x="8889660" y="2933460"/>
            <a:chExt cx="360" cy="360"/>
          </a:xfrm>
        </p:grpSpPr>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19B5AECB-BA16-27B4-F62A-9C3AABE07FFD}"/>
                    </a:ext>
                  </a:extLst>
                </p14:cNvPr>
                <p14:cNvContentPartPr/>
                <p14:nvPr/>
              </p14:nvContentPartPr>
              <p14:xfrm>
                <a:off x="8889660" y="2933460"/>
                <a:ext cx="360" cy="360"/>
              </p14:xfrm>
            </p:contentPart>
          </mc:Choice>
          <mc:Fallback xmlns="">
            <p:pic>
              <p:nvPicPr>
                <p:cNvPr id="25" name="Ink 24">
                  <a:extLst>
                    <a:ext uri="{FF2B5EF4-FFF2-40B4-BE49-F238E27FC236}">
                      <a16:creationId xmlns:a16="http://schemas.microsoft.com/office/drawing/2014/main" id="{19B5AECB-BA16-27B4-F62A-9C3AABE07FFD}"/>
                    </a:ext>
                  </a:extLst>
                </p:cNvPr>
                <p:cNvPicPr/>
                <p:nvPr/>
              </p:nvPicPr>
              <p:blipFill>
                <a:blip r:embed="rId4"/>
                <a:stretch>
                  <a:fillRect/>
                </a:stretch>
              </p:blipFill>
              <p:spPr>
                <a:xfrm>
                  <a:off x="8853660" y="28974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744DE352-F945-83A9-5594-CE9BC9134482}"/>
                    </a:ext>
                  </a:extLst>
                </p14:cNvPr>
                <p14:cNvContentPartPr/>
                <p14:nvPr/>
              </p14:nvContentPartPr>
              <p14:xfrm>
                <a:off x="8889660" y="2933460"/>
                <a:ext cx="360" cy="360"/>
              </p14:xfrm>
            </p:contentPart>
          </mc:Choice>
          <mc:Fallback xmlns="">
            <p:pic>
              <p:nvPicPr>
                <p:cNvPr id="26" name="Ink 25">
                  <a:extLst>
                    <a:ext uri="{FF2B5EF4-FFF2-40B4-BE49-F238E27FC236}">
                      <a16:creationId xmlns:a16="http://schemas.microsoft.com/office/drawing/2014/main" id="{744DE352-F945-83A9-5594-CE9BC9134482}"/>
                    </a:ext>
                  </a:extLst>
                </p:cNvPr>
                <p:cNvPicPr/>
                <p:nvPr/>
              </p:nvPicPr>
              <p:blipFill>
                <a:blip r:embed="rId4"/>
                <a:stretch>
                  <a:fillRect/>
                </a:stretch>
              </p:blipFill>
              <p:spPr>
                <a:xfrm>
                  <a:off x="8853660" y="2897460"/>
                  <a:ext cx="72000" cy="72000"/>
                </a:xfrm>
                <a:prstGeom prst="rect">
                  <a:avLst/>
                </a:prstGeom>
              </p:spPr>
            </p:pic>
          </mc:Fallback>
        </mc:AlternateContent>
      </p:grpSp>
      <p:sp>
        <p:nvSpPr>
          <p:cNvPr id="28" name="TextBox 27">
            <a:extLst>
              <a:ext uri="{FF2B5EF4-FFF2-40B4-BE49-F238E27FC236}">
                <a16:creationId xmlns:a16="http://schemas.microsoft.com/office/drawing/2014/main" id="{97E474A2-1A50-6EB6-3D63-74E1443C05E8}"/>
              </a:ext>
            </a:extLst>
          </p:cNvPr>
          <p:cNvSpPr txBox="1"/>
          <p:nvPr/>
        </p:nvSpPr>
        <p:spPr>
          <a:xfrm>
            <a:off x="150902" y="1144156"/>
            <a:ext cx="6123297" cy="1077218"/>
          </a:xfrm>
          <a:prstGeom prst="rect">
            <a:avLst/>
          </a:prstGeom>
          <a:noFill/>
        </p:spPr>
        <p:txBody>
          <a:bodyPr wrap="square" rtlCol="0">
            <a:spAutoFit/>
          </a:bodyPr>
          <a:lstStyle/>
          <a:p>
            <a:r>
              <a:rPr lang="en-US" sz="3200" b="1" u="sng" dirty="0">
                <a:latin typeface="Gill Sans Nova" panose="020B0602020104020203" pitchFamily="34" charset="0"/>
              </a:rPr>
              <a:t>Mandatory field for suspected ADR reporting form</a:t>
            </a:r>
            <a:endParaRPr lang="en-US" sz="3200" dirty="0"/>
          </a:p>
        </p:txBody>
      </p:sp>
      <p:pic>
        <p:nvPicPr>
          <p:cNvPr id="31" name="Picture 30">
            <a:extLst>
              <a:ext uri="{FF2B5EF4-FFF2-40B4-BE49-F238E27FC236}">
                <a16:creationId xmlns:a16="http://schemas.microsoft.com/office/drawing/2014/main" id="{C6934FA3-5169-47AA-F2C2-24368504108D}"/>
              </a:ext>
            </a:extLst>
          </p:cNvPr>
          <p:cNvPicPr>
            <a:picLocks noChangeAspect="1"/>
          </p:cNvPicPr>
          <p:nvPr/>
        </p:nvPicPr>
        <p:blipFill>
          <a:blip r:embed="rId20"/>
          <a:stretch>
            <a:fillRect/>
          </a:stretch>
        </p:blipFill>
        <p:spPr>
          <a:xfrm>
            <a:off x="6286500" y="0"/>
            <a:ext cx="5905500" cy="6293309"/>
          </a:xfrm>
          <a:prstGeom prst="rect">
            <a:avLst/>
          </a:prstGeom>
        </p:spPr>
      </p:pic>
    </p:spTree>
    <p:extLst>
      <p:ext uri="{BB962C8B-B14F-4D97-AF65-F5344CB8AC3E}">
        <p14:creationId xmlns:p14="http://schemas.microsoft.com/office/powerpoint/2010/main" val="156947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AC51E6B-480B-E046-5842-65086E1170AC}"/>
              </a:ext>
            </a:extLst>
          </p:cNvPr>
          <p:cNvSpPr>
            <a:spLocks noGrp="1"/>
          </p:cNvSpPr>
          <p:nvPr>
            <p:ph type="dt" sz="half" idx="10"/>
          </p:nvPr>
        </p:nvSpPr>
        <p:spPr/>
        <p:txBody>
          <a:bodyPr/>
          <a:lstStyle/>
          <a:p>
            <a:r>
              <a:rPr lang="en-US"/>
              <a:t>2023</a:t>
            </a:r>
            <a:endParaRPr lang="en-US" dirty="0"/>
          </a:p>
        </p:txBody>
      </p:sp>
      <p:sp>
        <p:nvSpPr>
          <p:cNvPr id="7" name="Footer Placeholder 6">
            <a:extLst>
              <a:ext uri="{FF2B5EF4-FFF2-40B4-BE49-F238E27FC236}">
                <a16:creationId xmlns:a16="http://schemas.microsoft.com/office/drawing/2014/main" id="{F5D08B40-9AA1-D56C-8D76-8E556279D930}"/>
              </a:ext>
            </a:extLst>
          </p:cNvPr>
          <p:cNvSpPr>
            <a:spLocks noGrp="1"/>
          </p:cNvSpPr>
          <p:nvPr>
            <p:ph type="ftr" sz="quarter" idx="11"/>
          </p:nvPr>
        </p:nvSpPr>
        <p:spPr/>
        <p:txBody>
          <a:bodyPr/>
          <a:lstStyle/>
          <a:p>
            <a:r>
              <a:rPr lang="en-US"/>
              <a:t>Adverse Drug Reaction(ADR)</a:t>
            </a:r>
            <a:endParaRPr lang="en-US" dirty="0"/>
          </a:p>
        </p:txBody>
      </p:sp>
      <p:sp>
        <p:nvSpPr>
          <p:cNvPr id="8" name="Slide Number Placeholder 7">
            <a:extLst>
              <a:ext uri="{FF2B5EF4-FFF2-40B4-BE49-F238E27FC236}">
                <a16:creationId xmlns:a16="http://schemas.microsoft.com/office/drawing/2014/main" id="{F92E62FB-9F83-F498-07AE-69FEE33D3414}"/>
              </a:ext>
            </a:extLst>
          </p:cNvPr>
          <p:cNvSpPr>
            <a:spLocks noGrp="1"/>
          </p:cNvSpPr>
          <p:nvPr>
            <p:ph type="sldNum" sz="quarter" idx="12"/>
          </p:nvPr>
        </p:nvSpPr>
        <p:spPr/>
        <p:txBody>
          <a:bodyPr/>
          <a:lstStyle/>
          <a:p>
            <a:fld id="{58FB4751-880F-D840-AAA9-3A15815CC996}" type="slidenum">
              <a:rPr lang="en-US" smtClean="0"/>
              <a:pPr/>
              <a:t>26</a:t>
            </a:fld>
            <a:endParaRPr lang="en-US" dirty="0"/>
          </a:p>
        </p:txBody>
      </p:sp>
      <p:sp>
        <p:nvSpPr>
          <p:cNvPr id="13" name="TextBox 12">
            <a:extLst>
              <a:ext uri="{FF2B5EF4-FFF2-40B4-BE49-F238E27FC236}">
                <a16:creationId xmlns:a16="http://schemas.microsoft.com/office/drawing/2014/main" id="{70FDF2AB-C576-9F34-8A86-3F6638F4C135}"/>
              </a:ext>
            </a:extLst>
          </p:cNvPr>
          <p:cNvSpPr txBox="1"/>
          <p:nvPr/>
        </p:nvSpPr>
        <p:spPr>
          <a:xfrm>
            <a:off x="141478" y="267316"/>
            <a:ext cx="10264140" cy="1323439"/>
          </a:xfrm>
          <a:prstGeom prst="rect">
            <a:avLst/>
          </a:prstGeom>
          <a:noFill/>
        </p:spPr>
        <p:txBody>
          <a:bodyPr wrap="square" rtlCol="0">
            <a:spAutoFit/>
          </a:bodyPr>
          <a:lstStyle/>
          <a:p>
            <a:r>
              <a:rPr lang="en-US" sz="4000" b="1" dirty="0">
                <a:latin typeface="Gill Sans Nova" panose="020B0602020104020203" pitchFamily="34" charset="0"/>
              </a:rPr>
              <a:t>What happens to the submitted information?</a:t>
            </a:r>
          </a:p>
        </p:txBody>
      </p:sp>
      <p:sp>
        <p:nvSpPr>
          <p:cNvPr id="14" name="Rectangle: Rounded Corners 13">
            <a:extLst>
              <a:ext uri="{FF2B5EF4-FFF2-40B4-BE49-F238E27FC236}">
                <a16:creationId xmlns:a16="http://schemas.microsoft.com/office/drawing/2014/main" id="{C42165B7-D5CF-6275-C587-7E59D3412704}"/>
              </a:ext>
            </a:extLst>
          </p:cNvPr>
          <p:cNvSpPr/>
          <p:nvPr/>
        </p:nvSpPr>
        <p:spPr>
          <a:xfrm>
            <a:off x="368300" y="1943100"/>
            <a:ext cx="2247900"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latin typeface="Gill Sans Nova" panose="020B0602020104020203" pitchFamily="34" charset="0"/>
              </a:rPr>
              <a:t>ADR reported by HCP, Patient or Others</a:t>
            </a:r>
          </a:p>
        </p:txBody>
      </p:sp>
      <p:sp>
        <p:nvSpPr>
          <p:cNvPr id="15" name="Oval 14">
            <a:extLst>
              <a:ext uri="{FF2B5EF4-FFF2-40B4-BE49-F238E27FC236}">
                <a16:creationId xmlns:a16="http://schemas.microsoft.com/office/drawing/2014/main" id="{CC233411-DA31-D02B-222E-2C7C0A43367C}"/>
              </a:ext>
            </a:extLst>
          </p:cNvPr>
          <p:cNvSpPr/>
          <p:nvPr/>
        </p:nvSpPr>
        <p:spPr>
          <a:xfrm>
            <a:off x="3165348" y="1849087"/>
            <a:ext cx="2476500" cy="120032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a:latin typeface="Gill Sans Nova" panose="020B0602020104020203" pitchFamily="34" charset="0"/>
              </a:rPr>
              <a:t>Causality assessment at AMCS</a:t>
            </a:r>
          </a:p>
        </p:txBody>
      </p:sp>
      <p:sp>
        <p:nvSpPr>
          <p:cNvPr id="16" name="Rectangle 15">
            <a:extLst>
              <a:ext uri="{FF2B5EF4-FFF2-40B4-BE49-F238E27FC236}">
                <a16:creationId xmlns:a16="http://schemas.microsoft.com/office/drawing/2014/main" id="{3C4023F8-BCFB-977E-750D-381654A278F8}"/>
              </a:ext>
            </a:extLst>
          </p:cNvPr>
          <p:cNvSpPr/>
          <p:nvPr/>
        </p:nvSpPr>
        <p:spPr>
          <a:xfrm>
            <a:off x="6171692" y="1850757"/>
            <a:ext cx="2476500"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Gill Sans Nova" panose="020B0602020104020203" pitchFamily="34" charset="0"/>
              </a:rPr>
              <a:t>Reports are periodically reviewed by the NCC-PVPI</a:t>
            </a:r>
          </a:p>
        </p:txBody>
      </p:sp>
      <p:sp>
        <p:nvSpPr>
          <p:cNvPr id="17" name="Rectangle: Diagonal Corners Rounded 16">
            <a:extLst>
              <a:ext uri="{FF2B5EF4-FFF2-40B4-BE49-F238E27FC236}">
                <a16:creationId xmlns:a16="http://schemas.microsoft.com/office/drawing/2014/main" id="{298A6C5E-5E08-6B7C-C77E-09DBD80ABADB}"/>
              </a:ext>
            </a:extLst>
          </p:cNvPr>
          <p:cNvSpPr/>
          <p:nvPr/>
        </p:nvSpPr>
        <p:spPr>
          <a:xfrm>
            <a:off x="9204452" y="1838057"/>
            <a:ext cx="2620264" cy="120032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Gill Sans Nova" panose="020B0602020104020203" pitchFamily="34" charset="0"/>
              </a:rPr>
              <a:t>Forwarded to NCC-PVPI through ADR database</a:t>
            </a:r>
          </a:p>
        </p:txBody>
      </p:sp>
      <p:sp>
        <p:nvSpPr>
          <p:cNvPr id="18" name="Rectangle: Top Corners Snipped 17">
            <a:extLst>
              <a:ext uri="{FF2B5EF4-FFF2-40B4-BE49-F238E27FC236}">
                <a16:creationId xmlns:a16="http://schemas.microsoft.com/office/drawing/2014/main" id="{BFCBD228-A5E0-C6AD-2DC1-3980FEFD253B}"/>
              </a:ext>
            </a:extLst>
          </p:cNvPr>
          <p:cNvSpPr/>
          <p:nvPr/>
        </p:nvSpPr>
        <p:spPr>
          <a:xfrm>
            <a:off x="6565900" y="3705112"/>
            <a:ext cx="2129790" cy="1196633"/>
          </a:xfrm>
          <a:prstGeom prst="snip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Gill Sans Nova" panose="020B0602020104020203" pitchFamily="34" charset="0"/>
              </a:rPr>
              <a:t>Suggests required interventions</a:t>
            </a:r>
          </a:p>
        </p:txBody>
      </p:sp>
      <p:sp>
        <p:nvSpPr>
          <p:cNvPr id="19" name="Rectangle: Single Corner Rounded 18">
            <a:extLst>
              <a:ext uri="{FF2B5EF4-FFF2-40B4-BE49-F238E27FC236}">
                <a16:creationId xmlns:a16="http://schemas.microsoft.com/office/drawing/2014/main" id="{A9BE4CD4-18BA-8425-3835-C9676EABDC19}"/>
              </a:ext>
            </a:extLst>
          </p:cNvPr>
          <p:cNvSpPr/>
          <p:nvPr/>
        </p:nvSpPr>
        <p:spPr>
          <a:xfrm>
            <a:off x="3308350" y="3497866"/>
            <a:ext cx="2769235" cy="1920175"/>
          </a:xfrm>
          <a:prstGeom prst="round1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Gill Sans Nova" panose="020B0602020104020203" pitchFamily="34" charset="0"/>
              </a:rPr>
              <a:t>Suggests required interventions Information is submitted to the Steering committee of PvPI</a:t>
            </a:r>
          </a:p>
        </p:txBody>
      </p:sp>
      <p:sp>
        <p:nvSpPr>
          <p:cNvPr id="20" name="Oval 19">
            <a:extLst>
              <a:ext uri="{FF2B5EF4-FFF2-40B4-BE49-F238E27FC236}">
                <a16:creationId xmlns:a16="http://schemas.microsoft.com/office/drawing/2014/main" id="{B8EDD896-5EFA-4341-665F-D83EFB40FF13}"/>
              </a:ext>
            </a:extLst>
          </p:cNvPr>
          <p:cNvSpPr/>
          <p:nvPr/>
        </p:nvSpPr>
        <p:spPr>
          <a:xfrm>
            <a:off x="9208516" y="3657265"/>
            <a:ext cx="2667000" cy="1447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latin typeface="Gill Sans Nova" panose="020B0602020104020203" pitchFamily="34" charset="0"/>
              </a:rPr>
              <a:t>Data is Analyzed &amp; forwarded</a:t>
            </a:r>
          </a:p>
        </p:txBody>
      </p:sp>
      <p:cxnSp>
        <p:nvCxnSpPr>
          <p:cNvPr id="22" name="Straight Arrow Connector 21">
            <a:extLst>
              <a:ext uri="{FF2B5EF4-FFF2-40B4-BE49-F238E27FC236}">
                <a16:creationId xmlns:a16="http://schemas.microsoft.com/office/drawing/2014/main" id="{51BB8FF0-74AF-F0F4-FC47-024FBC0F54E6}"/>
              </a:ext>
            </a:extLst>
          </p:cNvPr>
          <p:cNvCxnSpPr>
            <a:cxnSpLocks/>
          </p:cNvCxnSpPr>
          <p:nvPr/>
        </p:nvCxnSpPr>
        <p:spPr>
          <a:xfrm flipV="1">
            <a:off x="2599245" y="2447403"/>
            <a:ext cx="546100" cy="3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865E74-BE21-8C7E-3372-6EB0272DC739}"/>
              </a:ext>
            </a:extLst>
          </p:cNvPr>
          <p:cNvCxnSpPr/>
          <p:nvPr/>
        </p:nvCxnSpPr>
        <p:spPr>
          <a:xfrm flipV="1">
            <a:off x="5594858" y="2459925"/>
            <a:ext cx="546100" cy="3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26A715-7276-EFFB-3D87-7623F00B180D}"/>
              </a:ext>
            </a:extLst>
          </p:cNvPr>
          <p:cNvCxnSpPr/>
          <p:nvPr/>
        </p:nvCxnSpPr>
        <p:spPr>
          <a:xfrm flipV="1">
            <a:off x="8645652" y="2498204"/>
            <a:ext cx="546100" cy="3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4328F24-BE2C-9B81-4C19-7322020DD399}"/>
              </a:ext>
            </a:extLst>
          </p:cNvPr>
          <p:cNvCxnSpPr>
            <a:stCxn id="17" idx="1"/>
          </p:cNvCxnSpPr>
          <p:nvPr/>
        </p:nvCxnSpPr>
        <p:spPr>
          <a:xfrm>
            <a:off x="10514584" y="3038386"/>
            <a:ext cx="0" cy="603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51F4BD-5E51-F0B9-E105-525EC7482646}"/>
              </a:ext>
            </a:extLst>
          </p:cNvPr>
          <p:cNvCxnSpPr>
            <a:cxnSpLocks/>
          </p:cNvCxnSpPr>
          <p:nvPr/>
        </p:nvCxnSpPr>
        <p:spPr>
          <a:xfrm flipH="1">
            <a:off x="6064377" y="4326956"/>
            <a:ext cx="475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98D90DF-932E-BB3D-76D4-0B8B449618A8}"/>
              </a:ext>
            </a:extLst>
          </p:cNvPr>
          <p:cNvCxnSpPr>
            <a:cxnSpLocks/>
          </p:cNvCxnSpPr>
          <p:nvPr/>
        </p:nvCxnSpPr>
        <p:spPr>
          <a:xfrm flipH="1">
            <a:off x="8708390" y="4370322"/>
            <a:ext cx="475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8A53B5F4-1544-962C-6A33-9A7DD4FAB369}"/>
              </a:ext>
            </a:extLst>
          </p:cNvPr>
          <p:cNvSpPr/>
          <p:nvPr/>
        </p:nvSpPr>
        <p:spPr>
          <a:xfrm>
            <a:off x="381635" y="3657265"/>
            <a:ext cx="2451100" cy="1375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latin typeface="Gill Sans Nova" panose="020B0602020104020203" pitchFamily="34" charset="0"/>
              </a:rPr>
              <a:t>Global Pharmacovigilance Database (Managed by WHO- UMC)</a:t>
            </a:r>
          </a:p>
        </p:txBody>
      </p:sp>
      <p:cxnSp>
        <p:nvCxnSpPr>
          <p:cNvPr id="40" name="Straight Arrow Connector 39">
            <a:extLst>
              <a:ext uri="{FF2B5EF4-FFF2-40B4-BE49-F238E27FC236}">
                <a16:creationId xmlns:a16="http://schemas.microsoft.com/office/drawing/2014/main" id="{40F307CC-50E3-AD2A-C6CD-C071D960EDFF}"/>
              </a:ext>
            </a:extLst>
          </p:cNvPr>
          <p:cNvCxnSpPr>
            <a:cxnSpLocks/>
          </p:cNvCxnSpPr>
          <p:nvPr/>
        </p:nvCxnSpPr>
        <p:spPr>
          <a:xfrm flipH="1">
            <a:off x="2832735" y="4288856"/>
            <a:ext cx="475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97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28133" y="406556"/>
            <a:ext cx="10515600" cy="676656"/>
          </a:xfrm>
        </p:spPr>
        <p:txBody>
          <a:bodyPr/>
          <a:lstStyle/>
          <a:p>
            <a:pPr marL="0" indent="0">
              <a:buNone/>
            </a:pPr>
            <a:r>
              <a:rPr lang="en-US" sz="4400" u="sng" dirty="0">
                <a:solidFill>
                  <a:schemeClr val="accent6">
                    <a:lumMod val="10000"/>
                  </a:schemeClr>
                </a:solidFill>
                <a:latin typeface="Gill Sans Nova" panose="020B0602020104020203" pitchFamily="34" charset="0"/>
              </a:rPr>
              <a:t>History about ADRs</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2" y="1083212"/>
            <a:ext cx="12192001" cy="5233182"/>
          </a:xfrm>
        </p:spPr>
        <p:txBody>
          <a:bodyPr>
            <a:normAutofit lnSpcReduction="10000"/>
          </a:bodyPr>
          <a:lstStyle/>
          <a:p>
            <a:pPr marL="0" indent="0">
              <a:buNone/>
            </a:pPr>
            <a:r>
              <a:rPr lang="en-US" sz="2000" b="1" dirty="0">
                <a:solidFill>
                  <a:schemeClr val="accent6">
                    <a:lumMod val="10000"/>
                  </a:schemeClr>
                </a:solidFill>
                <a:latin typeface="Gill Sans Nova" panose="020B0602020104020203" pitchFamily="34" charset="0"/>
              </a:rPr>
              <a:t>In 1922: </a:t>
            </a:r>
            <a:r>
              <a:rPr lang="en-US" sz="2000" dirty="0">
                <a:solidFill>
                  <a:schemeClr val="accent6">
                    <a:lumMod val="10000"/>
                  </a:schemeClr>
                </a:solidFill>
                <a:latin typeface="Gill Sans Nova" panose="020B0602020104020203" pitchFamily="34" charset="0"/>
              </a:rPr>
              <a:t>JAUNDICE associated with the use of SALVARSAN, an organic arsenical used in the treatment of Syphilis.</a:t>
            </a:r>
          </a:p>
          <a:p>
            <a:pPr marL="0" indent="0">
              <a:buNone/>
            </a:pPr>
            <a:endParaRPr lang="en-US" sz="2000" dirty="0">
              <a:solidFill>
                <a:schemeClr val="accent6">
                  <a:lumMod val="10000"/>
                </a:schemeClr>
              </a:solidFill>
              <a:latin typeface="Gill Sans Nova" panose="020B0602020104020203" pitchFamily="34" charset="0"/>
            </a:endParaRPr>
          </a:p>
          <a:p>
            <a:pPr marL="0" indent="0">
              <a:buNone/>
            </a:pPr>
            <a:r>
              <a:rPr lang="en-US" sz="2000" b="1" dirty="0">
                <a:solidFill>
                  <a:schemeClr val="accent6">
                    <a:lumMod val="10000"/>
                  </a:schemeClr>
                </a:solidFill>
                <a:latin typeface="Gill Sans Nova" panose="020B0602020104020203" pitchFamily="34" charset="0"/>
              </a:rPr>
              <a:t>In 1937: </a:t>
            </a:r>
            <a:r>
              <a:rPr lang="en-US" sz="2000" dirty="0">
                <a:solidFill>
                  <a:schemeClr val="accent6">
                    <a:lumMod val="10000"/>
                  </a:schemeClr>
                </a:solidFill>
                <a:latin typeface="Gill Sans Nova" panose="020B0602020104020203" pitchFamily="34" charset="0"/>
              </a:rPr>
              <a:t>In USA, 107 people died from taking an ELIXIR OF SULFANILAMIDE that contained the SOLVENT DIETHYLENE GLYCOL</a:t>
            </a:r>
          </a:p>
          <a:p>
            <a:pPr marL="0" indent="0">
              <a:buNone/>
            </a:pPr>
            <a:r>
              <a:rPr lang="en-US" sz="2000" dirty="0">
                <a:solidFill>
                  <a:schemeClr val="accent6">
                    <a:lumMod val="10000"/>
                  </a:schemeClr>
                </a:solidFill>
                <a:latin typeface="Gill Sans Nova" panose="020B0602020104020203" pitchFamily="34" charset="0"/>
              </a:rPr>
              <a:t>Establishment of the FOOD AND DRUG ADMINISTRATION (FDA), which was given the task of enquiring into the safety of new drugs before allowing them to be marketed.</a:t>
            </a:r>
          </a:p>
          <a:p>
            <a:pPr marL="0" indent="0">
              <a:buNone/>
            </a:pPr>
            <a:endParaRPr lang="en-US" sz="2000" dirty="0">
              <a:solidFill>
                <a:schemeClr val="accent6">
                  <a:lumMod val="10000"/>
                </a:schemeClr>
              </a:solidFill>
              <a:latin typeface="Gill Sans Nova" panose="020B0602020104020203" pitchFamily="34" charset="0"/>
            </a:endParaRPr>
          </a:p>
          <a:p>
            <a:pPr marL="0" indent="0">
              <a:buNone/>
            </a:pPr>
            <a:r>
              <a:rPr lang="en-US" sz="2000" b="1" dirty="0">
                <a:solidFill>
                  <a:schemeClr val="accent6">
                    <a:lumMod val="10000"/>
                  </a:schemeClr>
                </a:solidFill>
                <a:latin typeface="Gill Sans Nova" panose="020B0602020104020203" pitchFamily="34" charset="0"/>
              </a:rPr>
              <a:t>In 1958: </a:t>
            </a:r>
            <a:r>
              <a:rPr lang="en-US" sz="2000" dirty="0">
                <a:solidFill>
                  <a:schemeClr val="accent6">
                    <a:lumMod val="10000"/>
                  </a:schemeClr>
                </a:solidFill>
                <a:latin typeface="Gill Sans Nova" panose="020B0602020104020203" pitchFamily="34" charset="0"/>
              </a:rPr>
              <a:t>Thalidomide marketed in West Germany as a non barbiturate hypnotic &amp; for morning sickness during pregnancy based on animal toxicity report. 1959-61 (4000-100000 case) thalidomide disaster.</a:t>
            </a:r>
          </a:p>
          <a:p>
            <a:pPr marL="0" indent="0">
              <a:buNone/>
            </a:pPr>
            <a:r>
              <a:rPr lang="en-US" sz="2000" dirty="0">
                <a:solidFill>
                  <a:schemeClr val="accent6">
                    <a:lumMod val="10000"/>
                  </a:schemeClr>
                </a:solidFill>
                <a:latin typeface="Gill Sans Nova" panose="020B0602020104020203" pitchFamily="34" charset="0"/>
              </a:rPr>
              <a:t>In 1959-1961, it was reported in that there was an outbreak of PHOCOMELIA (hypoplastic and aplastic limb deformities) in the new born babies.</a:t>
            </a:r>
          </a:p>
          <a:p>
            <a:pPr marL="0" indent="0">
              <a:buNone/>
            </a:pPr>
            <a:endParaRPr lang="en-US" sz="2000" dirty="0">
              <a:solidFill>
                <a:schemeClr val="accent6">
                  <a:lumMod val="10000"/>
                </a:schemeClr>
              </a:solidFill>
              <a:latin typeface="Gill Sans Nova" panose="020B0602020104020203" pitchFamily="34" charset="0"/>
            </a:endParaRPr>
          </a:p>
          <a:p>
            <a:pPr marL="0" indent="0">
              <a:buNone/>
            </a:pPr>
            <a:r>
              <a:rPr lang="en-US" sz="2000" dirty="0">
                <a:solidFill>
                  <a:schemeClr val="accent6">
                    <a:lumMod val="10000"/>
                  </a:schemeClr>
                </a:solidFill>
                <a:latin typeface="Gill Sans Nova" panose="020B0602020104020203" pitchFamily="34" charset="0"/>
              </a:rPr>
              <a:t>The THALIDOMIDE INCIDENT led to a public outcry, to the institution all round the world of DRUG REGULATORY AUTHORITIES, to the development of a much more sophisticated approach to the preclinical testing and clinical evaluation of drugs before marketing, and to a greatly increased awareness of adverse effect of drugs and methods of detecting them...</a:t>
            </a:r>
          </a:p>
          <a:p>
            <a:pPr marL="0" indent="0">
              <a:buNone/>
            </a:pPr>
            <a:endParaRPr lang="en-US" sz="2000" dirty="0">
              <a:solidFill>
                <a:schemeClr val="accent6">
                  <a:lumMod val="10000"/>
                </a:schemeClr>
              </a:solidFill>
              <a:latin typeface="Gill Sans Nova" panose="020B0602020104020203" pitchFamily="34" charset="0"/>
            </a:endParaRP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dirty="0"/>
              <a:t>Adverse Drug Reaction(ADR)</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3</a:t>
            </a:fld>
            <a:endParaRPr lang="en-US" dirty="0"/>
          </a:p>
        </p:txBody>
      </p:sp>
      <p:sp>
        <p:nvSpPr>
          <p:cNvPr id="5" name="TextBox 4">
            <a:extLst>
              <a:ext uri="{FF2B5EF4-FFF2-40B4-BE49-F238E27FC236}">
                <a16:creationId xmlns:a16="http://schemas.microsoft.com/office/drawing/2014/main" id="{3632B5C3-D6AA-3894-164C-F9E48C0599F9}"/>
              </a:ext>
            </a:extLst>
          </p:cNvPr>
          <p:cNvSpPr txBox="1"/>
          <p:nvPr/>
        </p:nvSpPr>
        <p:spPr>
          <a:xfrm>
            <a:off x="2898775" y="3161784"/>
            <a:ext cx="6254750" cy="369332"/>
          </a:xfrm>
          <a:prstGeom prst="rect">
            <a:avLst/>
          </a:prstGeom>
          <a:noFill/>
        </p:spPr>
        <p:txBody>
          <a:bodyPr wrap="square">
            <a:spAutoFit/>
          </a:bodyPr>
          <a:lstStyle/>
          <a:p>
            <a:r>
              <a:rPr lang="en-US" dirty="0"/>
              <a:t>Adverse Drug Reaction(ADR)</a:t>
            </a:r>
          </a:p>
        </p:txBody>
      </p:sp>
    </p:spTree>
    <p:extLst>
      <p:ext uri="{BB962C8B-B14F-4D97-AF65-F5344CB8AC3E}">
        <p14:creationId xmlns:p14="http://schemas.microsoft.com/office/powerpoint/2010/main" val="349848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alpha val="42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0" y="557327"/>
            <a:ext cx="11918576" cy="793377"/>
          </a:xfrm>
        </p:spPr>
        <p:txBody>
          <a:bodyPr/>
          <a:lstStyle/>
          <a:p>
            <a:r>
              <a:rPr lang="en-US" sz="4000" u="sng" dirty="0">
                <a:solidFill>
                  <a:schemeClr val="tx1">
                    <a:lumMod val="75000"/>
                  </a:schemeClr>
                </a:solidFill>
              </a:rPr>
              <a:t>Importance of ADR Monitoring and Reporting</a:t>
            </a:r>
          </a:p>
        </p:txBody>
      </p:sp>
      <p:sp>
        <p:nvSpPr>
          <p:cNvPr id="2" name="TextBox 1">
            <a:extLst>
              <a:ext uri="{FF2B5EF4-FFF2-40B4-BE49-F238E27FC236}">
                <a16:creationId xmlns:a16="http://schemas.microsoft.com/office/drawing/2014/main" id="{B57856D7-E6F5-9A7C-DFC8-00DE2DEC577C}"/>
              </a:ext>
            </a:extLst>
          </p:cNvPr>
          <p:cNvSpPr txBox="1"/>
          <p:nvPr/>
        </p:nvSpPr>
        <p:spPr>
          <a:xfrm>
            <a:off x="1" y="1519517"/>
            <a:ext cx="12192000" cy="52629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2800" b="1" dirty="0">
                <a:ln w="0"/>
                <a:solidFill>
                  <a:schemeClr val="tx1">
                    <a:lumMod val="75000"/>
                  </a:schemeClr>
                </a:solidFill>
              </a:rPr>
              <a:t>Detecting and reporting ADRs is crucial for several reasons:</a:t>
            </a:r>
          </a:p>
          <a:p>
            <a:pPr marL="457200" indent="-457200" algn="just">
              <a:buFont typeface="Arial" panose="020B0604020202020204" pitchFamily="34" charset="0"/>
              <a:buChar char="•"/>
            </a:pPr>
            <a:r>
              <a:rPr lang="en-US" sz="2800" b="1" dirty="0">
                <a:ln w="0"/>
                <a:solidFill>
                  <a:schemeClr val="tx1">
                    <a:lumMod val="75000"/>
                  </a:schemeClr>
                </a:solidFill>
              </a:rPr>
              <a:t>ADRs can have a significant impact on patient health and healthcare costs. In the United States, for example, it is estimated that ADRs are responsible for over 2 million hospitalizations and 100,000 deaths each year. </a:t>
            </a:r>
          </a:p>
          <a:p>
            <a:pPr marL="457200" indent="-457200" algn="just">
              <a:buFont typeface="Arial" panose="020B0604020202020204" pitchFamily="34" charset="0"/>
              <a:buChar char="•"/>
            </a:pPr>
            <a:r>
              <a:rPr lang="en-US" sz="2800" b="1" dirty="0">
                <a:ln w="0"/>
                <a:solidFill>
                  <a:schemeClr val="tx1">
                    <a:lumMod val="75000"/>
                  </a:schemeClr>
                </a:solidFill>
              </a:rPr>
              <a:t>The economic impact of ADRs is also significant, with one study estimating that the cost of ADR-related hospitalizations in the US is over $4 billion annually.</a:t>
            </a:r>
          </a:p>
          <a:p>
            <a:pPr marL="457200" indent="-457200" algn="just">
              <a:buFont typeface="Arial" panose="020B0604020202020204" pitchFamily="34" charset="0"/>
              <a:buChar char="•"/>
            </a:pPr>
            <a:r>
              <a:rPr lang="en-US" sz="2800" b="1" dirty="0">
                <a:ln w="0"/>
                <a:solidFill>
                  <a:schemeClr val="tx1">
                    <a:lumMod val="75000"/>
                  </a:schemeClr>
                </a:solidFill>
              </a:rPr>
              <a:t>First, it helps healthcare professionals and regulatory agencies identify safety issues with medications and take appropriate action to mitigate harm.</a:t>
            </a:r>
          </a:p>
          <a:p>
            <a:pPr marL="457200" indent="-457200" algn="just">
              <a:buFont typeface="Arial" panose="020B0604020202020204" pitchFamily="34" charset="0"/>
              <a:buChar char="•"/>
            </a:pPr>
            <a:r>
              <a:rPr lang="en-US" sz="2800" b="1" dirty="0">
                <a:ln w="0"/>
                <a:solidFill>
                  <a:schemeClr val="tx1">
                    <a:lumMod val="75000"/>
                  </a:schemeClr>
                </a:solidFill>
              </a:rPr>
              <a:t>Second, it can lead to improvements in medication safety and the development of safer medications. </a:t>
            </a:r>
          </a:p>
          <a:p>
            <a:pPr marL="457200" indent="-457200" algn="just">
              <a:buFont typeface="Arial" panose="020B0604020202020204" pitchFamily="34" charset="0"/>
              <a:buChar char="•"/>
            </a:pPr>
            <a:r>
              <a:rPr lang="en-US" sz="2800" b="1" dirty="0">
                <a:ln w="0"/>
                <a:solidFill>
                  <a:schemeClr val="tx1">
                    <a:lumMod val="75000"/>
                  </a:schemeClr>
                </a:solidFill>
              </a:rPr>
              <a:t>Finally, it can help patients make informed decisions about their health and the medications they take</a:t>
            </a:r>
          </a:p>
        </p:txBody>
      </p:sp>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161075" y="1457061"/>
            <a:ext cx="10515600" cy="676656"/>
          </a:xfrm>
        </p:spPr>
        <p:txBody>
          <a:bodyPr/>
          <a:lstStyle/>
          <a:p>
            <a:r>
              <a:rPr lang="en-US" dirty="0">
                <a:solidFill>
                  <a:schemeClr val="accent6">
                    <a:lumMod val="10000"/>
                  </a:schemeClr>
                </a:solidFill>
              </a:rPr>
              <a:t>Types of ADR</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0" y="2354579"/>
            <a:ext cx="7301132" cy="3857962"/>
          </a:xfrm>
        </p:spPr>
        <p:txBody>
          <a:bodyPr>
            <a:normAutofit lnSpcReduction="10000"/>
          </a:bodyPr>
          <a:lstStyle/>
          <a:p>
            <a:pPr marL="0" indent="0">
              <a:buNone/>
            </a:pPr>
            <a:r>
              <a:rPr lang="en-US" sz="2400" b="1" u="sng" dirty="0">
                <a:solidFill>
                  <a:schemeClr val="accent6">
                    <a:lumMod val="10000"/>
                  </a:schemeClr>
                </a:solidFill>
                <a:latin typeface="Gill Sans Nova" panose="020B0602020104020203" pitchFamily="34" charset="0"/>
              </a:rPr>
              <a:t>Traditional Classification</a:t>
            </a:r>
          </a:p>
          <a:p>
            <a:r>
              <a:rPr lang="en-US" sz="2400" dirty="0">
                <a:solidFill>
                  <a:schemeClr val="accent6">
                    <a:lumMod val="10000"/>
                  </a:schemeClr>
                </a:solidFill>
                <a:latin typeface="Gill Sans Nova" panose="020B0602020104020203" pitchFamily="34" charset="0"/>
              </a:rPr>
              <a:t>As proposed by Rawlins and Thompson (1977):</a:t>
            </a:r>
          </a:p>
          <a:p>
            <a:pPr marL="514350" indent="-514350">
              <a:buFont typeface="+mj-lt"/>
              <a:buAutoNum type="romanLcPeriod"/>
            </a:pPr>
            <a:r>
              <a:rPr lang="en-US" sz="2400" dirty="0">
                <a:solidFill>
                  <a:schemeClr val="accent6">
                    <a:lumMod val="10000"/>
                  </a:schemeClr>
                </a:solidFill>
                <a:latin typeface="Gill Sans Nova" panose="020B0602020104020203" pitchFamily="34" charset="0"/>
              </a:rPr>
              <a:t>Type A (Augmented)</a:t>
            </a:r>
          </a:p>
          <a:p>
            <a:pPr marL="514350" indent="-514350">
              <a:buFont typeface="+mj-lt"/>
              <a:buAutoNum type="romanLcPeriod"/>
            </a:pPr>
            <a:r>
              <a:rPr lang="en-US" sz="2400" dirty="0">
                <a:solidFill>
                  <a:schemeClr val="accent6">
                    <a:lumMod val="10000"/>
                  </a:schemeClr>
                </a:solidFill>
                <a:latin typeface="Gill Sans Nova" panose="020B0602020104020203" pitchFamily="34" charset="0"/>
              </a:rPr>
              <a:t>Type B (Bizarre)</a:t>
            </a:r>
          </a:p>
          <a:p>
            <a:pPr marL="0" indent="0">
              <a:buNone/>
            </a:pPr>
            <a:r>
              <a:rPr lang="en-US" sz="2400" b="1" u="sng" dirty="0">
                <a:solidFill>
                  <a:schemeClr val="accent6">
                    <a:lumMod val="10000"/>
                  </a:schemeClr>
                </a:solidFill>
                <a:latin typeface="Gill Sans Nova" panose="020B0602020104020203" pitchFamily="34" charset="0"/>
              </a:rPr>
              <a:t>Newer Classification</a:t>
            </a:r>
          </a:p>
          <a:p>
            <a:r>
              <a:rPr lang="en-US" sz="2400" dirty="0">
                <a:solidFill>
                  <a:schemeClr val="accent6">
                    <a:lumMod val="10000"/>
                  </a:schemeClr>
                </a:solidFill>
                <a:latin typeface="Gill Sans Nova" panose="020B0602020104020203" pitchFamily="34" charset="0"/>
              </a:rPr>
              <a:t>As proposed by Rene J Royer (1997):</a:t>
            </a:r>
          </a:p>
          <a:p>
            <a:pPr marL="514350" indent="-514350">
              <a:buFont typeface="+mj-lt"/>
              <a:buAutoNum type="romanLcPeriod"/>
            </a:pPr>
            <a:r>
              <a:rPr lang="en-US" sz="2400" dirty="0">
                <a:solidFill>
                  <a:schemeClr val="accent6">
                    <a:lumMod val="10000"/>
                  </a:schemeClr>
                </a:solidFill>
                <a:latin typeface="Gill Sans Nova" panose="020B0602020104020203" pitchFamily="34" charset="0"/>
              </a:rPr>
              <a:t>Type A (Augmented)</a:t>
            </a:r>
          </a:p>
          <a:p>
            <a:pPr marL="514350" indent="-514350">
              <a:buFont typeface="+mj-lt"/>
              <a:buAutoNum type="romanLcPeriod"/>
            </a:pPr>
            <a:r>
              <a:rPr lang="en-US" sz="2400" dirty="0">
                <a:solidFill>
                  <a:schemeClr val="accent6">
                    <a:lumMod val="10000"/>
                  </a:schemeClr>
                </a:solidFill>
                <a:latin typeface="Gill Sans Nova" panose="020B0602020104020203" pitchFamily="34" charset="0"/>
              </a:rPr>
              <a:t>Type B (Bizarre)</a:t>
            </a:r>
          </a:p>
          <a:p>
            <a:pPr marL="514350" indent="-514350">
              <a:buFont typeface="+mj-lt"/>
              <a:buAutoNum type="romanLcPeriod"/>
            </a:pPr>
            <a:r>
              <a:rPr lang="en-US" sz="2400" dirty="0">
                <a:solidFill>
                  <a:schemeClr val="accent6">
                    <a:lumMod val="10000"/>
                  </a:schemeClr>
                </a:solidFill>
                <a:latin typeface="Gill Sans Nova" panose="020B0602020104020203" pitchFamily="34" charset="0"/>
              </a:rPr>
              <a:t>Type C (Continuous)</a:t>
            </a:r>
          </a:p>
          <a:p>
            <a:pPr marL="514350" indent="-514350">
              <a:buFont typeface="+mj-lt"/>
              <a:buAutoNum type="romanLcPeriod"/>
            </a:pPr>
            <a:r>
              <a:rPr lang="en-US" sz="2400" dirty="0">
                <a:solidFill>
                  <a:schemeClr val="accent6">
                    <a:lumMod val="10000"/>
                  </a:schemeClr>
                </a:solidFill>
                <a:latin typeface="Gill Sans Nova" panose="020B0602020104020203" pitchFamily="34" charset="0"/>
              </a:rPr>
              <a:t>Type D (Delayed effects)</a:t>
            </a:r>
          </a:p>
          <a:p>
            <a:pPr marL="0" indent="0">
              <a:buNone/>
            </a:pPr>
            <a:endParaRPr lang="en-US" sz="2400" dirty="0">
              <a:solidFill>
                <a:schemeClr val="accent6">
                  <a:lumMod val="10000"/>
                </a:schemeClr>
              </a:solidFill>
              <a:latin typeface="Gill Sans Nova" panose="020B0602020104020203" pitchFamily="34" charset="0"/>
            </a:endParaRP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dirty="0"/>
              <a:t>Adverse Drug Reaction(ADR)</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5</a:t>
            </a:fld>
            <a:endParaRPr lang="en-US" dirty="0"/>
          </a:p>
        </p:txBody>
      </p:sp>
    </p:spTree>
    <p:extLst>
      <p:ext uri="{BB962C8B-B14F-4D97-AF65-F5344CB8AC3E}">
        <p14:creationId xmlns:p14="http://schemas.microsoft.com/office/powerpoint/2010/main" val="3229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174522" y="645459"/>
            <a:ext cx="10515600" cy="676656"/>
          </a:xfrm>
        </p:spPr>
        <p:txBody>
          <a:bodyPr/>
          <a:lstStyle/>
          <a:p>
            <a:r>
              <a:rPr lang="en-US" dirty="0">
                <a:solidFill>
                  <a:schemeClr val="accent6">
                    <a:lumMod val="10000"/>
                  </a:schemeClr>
                </a:solidFill>
              </a:rPr>
              <a:t>Types of ADR</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40340" y="1500019"/>
            <a:ext cx="7436225" cy="4833546"/>
          </a:xfrm>
        </p:spPr>
        <p:txBody>
          <a:bodyPr>
            <a:normAutofit fontScale="92500" lnSpcReduction="20000"/>
          </a:bodyPr>
          <a:lstStyle/>
          <a:p>
            <a:pPr marL="0" indent="0">
              <a:buNone/>
            </a:pPr>
            <a:r>
              <a:rPr lang="en-US" sz="2400" dirty="0">
                <a:solidFill>
                  <a:schemeClr val="accent6">
                    <a:lumMod val="10000"/>
                  </a:schemeClr>
                </a:solidFill>
                <a:latin typeface="Gill Sans Nova" panose="020B0602020104020203" pitchFamily="34" charset="0"/>
              </a:rPr>
              <a:t>Wills and Brown classification: </a:t>
            </a:r>
          </a:p>
          <a:p>
            <a:pPr marL="0" indent="0">
              <a:buNone/>
            </a:pPr>
            <a:r>
              <a:rPr lang="en-US" sz="2400" dirty="0">
                <a:solidFill>
                  <a:schemeClr val="accent6">
                    <a:lumMod val="10000"/>
                  </a:schemeClr>
                </a:solidFill>
                <a:latin typeface="Gill Sans Nova" panose="020B0602020104020203" pitchFamily="34" charset="0"/>
              </a:rPr>
              <a:t>To overcome the limitations of Rawlins and Thompson classification, adverse reactions are classified into nine categories based on their mechanism:</a:t>
            </a:r>
          </a:p>
          <a:p>
            <a:pPr marL="0" indent="0">
              <a:buNone/>
            </a:pPr>
            <a:endParaRPr lang="en-US" sz="2400" dirty="0">
              <a:solidFill>
                <a:schemeClr val="accent6">
                  <a:lumMod val="10000"/>
                </a:schemeClr>
              </a:solidFill>
              <a:latin typeface="Gill Sans Nova" panose="020B0602020104020203" pitchFamily="34" charset="0"/>
            </a:endParaRPr>
          </a:p>
          <a:p>
            <a:pPr marL="0" indent="0">
              <a:buNone/>
            </a:pPr>
            <a:r>
              <a:rPr lang="en-US" sz="2400" dirty="0">
                <a:solidFill>
                  <a:schemeClr val="accent6">
                    <a:lumMod val="10000"/>
                  </a:schemeClr>
                </a:solidFill>
                <a:latin typeface="Gill Sans Nova" panose="020B0602020104020203" pitchFamily="34" charset="0"/>
              </a:rPr>
              <a:t>1.Type A (Augmented) Dose related</a:t>
            </a:r>
          </a:p>
          <a:p>
            <a:pPr marL="0" indent="0">
              <a:buNone/>
            </a:pPr>
            <a:r>
              <a:rPr lang="en-US" sz="2400" dirty="0">
                <a:solidFill>
                  <a:schemeClr val="accent6">
                    <a:lumMod val="10000"/>
                  </a:schemeClr>
                </a:solidFill>
                <a:latin typeface="Gill Sans Nova" panose="020B0602020104020203" pitchFamily="34" charset="0"/>
              </a:rPr>
              <a:t>2.Type B (Bugs) Non- dose related</a:t>
            </a:r>
          </a:p>
          <a:p>
            <a:pPr marL="0" indent="0">
              <a:buNone/>
            </a:pPr>
            <a:r>
              <a:rPr lang="en-US" sz="2400" dirty="0">
                <a:solidFill>
                  <a:schemeClr val="accent6">
                    <a:lumMod val="10000"/>
                  </a:schemeClr>
                </a:solidFill>
                <a:latin typeface="Gill Sans Nova" panose="020B0602020104020203" pitchFamily="34" charset="0"/>
              </a:rPr>
              <a:t>3.Type C (Chemical/Chronic) Dose related &amp; time related</a:t>
            </a:r>
          </a:p>
          <a:p>
            <a:pPr marL="0" indent="0">
              <a:buNone/>
            </a:pPr>
            <a:r>
              <a:rPr lang="en-US" sz="2400" dirty="0">
                <a:solidFill>
                  <a:schemeClr val="accent6">
                    <a:lumMod val="10000"/>
                  </a:schemeClr>
                </a:solidFill>
                <a:latin typeface="Gill Sans Nova" panose="020B0602020104020203" pitchFamily="34" charset="0"/>
              </a:rPr>
              <a:t>4.Type D (Delivery/Delayed) Time related</a:t>
            </a:r>
          </a:p>
          <a:p>
            <a:pPr marL="0" indent="0">
              <a:buNone/>
            </a:pPr>
            <a:r>
              <a:rPr lang="en-US" sz="2400" dirty="0">
                <a:solidFill>
                  <a:schemeClr val="accent6">
                    <a:lumMod val="10000"/>
                  </a:schemeClr>
                </a:solidFill>
                <a:latin typeface="Gill Sans Nova" panose="020B0602020104020203" pitchFamily="34" charset="0"/>
              </a:rPr>
              <a:t>5.Type E (Exit/End of use) Withdrawal</a:t>
            </a:r>
          </a:p>
          <a:p>
            <a:pPr marL="0" indent="0">
              <a:buNone/>
            </a:pPr>
            <a:r>
              <a:rPr lang="en-US" sz="2400" dirty="0">
                <a:solidFill>
                  <a:schemeClr val="accent6">
                    <a:lumMod val="10000"/>
                  </a:schemeClr>
                </a:solidFill>
                <a:latin typeface="Gill Sans Nova" panose="020B0602020104020203" pitchFamily="34" charset="0"/>
              </a:rPr>
              <a:t>6.Type F (Familial/Failure) Failure of therapy</a:t>
            </a:r>
          </a:p>
          <a:p>
            <a:pPr marL="0" indent="0">
              <a:buNone/>
            </a:pPr>
            <a:r>
              <a:rPr lang="en-US" sz="2400" dirty="0">
                <a:solidFill>
                  <a:schemeClr val="accent6">
                    <a:lumMod val="10000"/>
                  </a:schemeClr>
                </a:solidFill>
                <a:latin typeface="Gill Sans Nova" panose="020B0602020104020203" pitchFamily="34" charset="0"/>
              </a:rPr>
              <a:t>7.Type G (Genotoxicity)</a:t>
            </a:r>
          </a:p>
          <a:p>
            <a:pPr marL="0" indent="0">
              <a:buNone/>
            </a:pPr>
            <a:r>
              <a:rPr lang="en-US" sz="2400" dirty="0">
                <a:solidFill>
                  <a:schemeClr val="accent6">
                    <a:lumMod val="10000"/>
                  </a:schemeClr>
                </a:solidFill>
                <a:latin typeface="Gill Sans Nova" panose="020B0602020104020203" pitchFamily="34" charset="0"/>
              </a:rPr>
              <a:t>8.Type H (Hypersensitivity)</a:t>
            </a:r>
          </a:p>
          <a:p>
            <a:pPr marL="0" indent="0">
              <a:buNone/>
            </a:pPr>
            <a:r>
              <a:rPr lang="en-US" sz="2400" dirty="0">
                <a:solidFill>
                  <a:schemeClr val="accent6">
                    <a:lumMod val="10000"/>
                  </a:schemeClr>
                </a:solidFill>
                <a:latin typeface="Gill Sans Nova" panose="020B0602020104020203" pitchFamily="34" charset="0"/>
              </a:rPr>
              <a:t>9.Type U (Unclassified)</a:t>
            </a:r>
          </a:p>
          <a:p>
            <a:pPr marL="0" indent="0">
              <a:buNone/>
            </a:pPr>
            <a:endParaRPr lang="en-US" sz="2400" dirty="0">
              <a:solidFill>
                <a:schemeClr val="accent6">
                  <a:lumMod val="10000"/>
                </a:schemeClr>
              </a:solidFill>
              <a:latin typeface="Gill Sans Nova" panose="020B0602020104020203" pitchFamily="34" charset="0"/>
            </a:endParaRP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dirty="0"/>
              <a:t>Adverse Drug Reaction(ADR)</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6</a:t>
            </a:fld>
            <a:endParaRPr lang="en-US" dirty="0"/>
          </a:p>
        </p:txBody>
      </p:sp>
    </p:spTree>
    <p:extLst>
      <p:ext uri="{BB962C8B-B14F-4D97-AF65-F5344CB8AC3E}">
        <p14:creationId xmlns:p14="http://schemas.microsoft.com/office/powerpoint/2010/main" val="183845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100B7-CCBD-8D48-843F-6323487E2955}"/>
              </a:ext>
            </a:extLst>
          </p:cNvPr>
          <p:cNvSpPr>
            <a:spLocks noGrp="1"/>
          </p:cNvSpPr>
          <p:nvPr>
            <p:ph type="body" idx="1"/>
          </p:nvPr>
        </p:nvSpPr>
        <p:spPr>
          <a:xfrm>
            <a:off x="88750" y="1911096"/>
            <a:ext cx="3818965" cy="836549"/>
          </a:xfrm>
        </p:spPr>
        <p:txBody>
          <a:bodyPr>
            <a:normAutofit/>
          </a:bodyPr>
          <a:lstStyle/>
          <a:p>
            <a:r>
              <a:rPr lang="en-US" dirty="0"/>
              <a:t>1.Type A (Augmented) Dose related:</a:t>
            </a:r>
          </a:p>
        </p:txBody>
      </p:sp>
      <p:sp>
        <p:nvSpPr>
          <p:cNvPr id="3" name="Content Placeholder 2">
            <a:extLst>
              <a:ext uri="{FF2B5EF4-FFF2-40B4-BE49-F238E27FC236}">
                <a16:creationId xmlns:a16="http://schemas.microsoft.com/office/drawing/2014/main" id="{6637FD87-2CD8-9711-7480-A8A07A15E86A}"/>
              </a:ext>
            </a:extLst>
          </p:cNvPr>
          <p:cNvSpPr>
            <a:spLocks noGrp="1"/>
          </p:cNvSpPr>
          <p:nvPr>
            <p:ph sz="half" idx="2"/>
          </p:nvPr>
        </p:nvSpPr>
        <p:spPr>
          <a:xfrm>
            <a:off x="31198" y="2990161"/>
            <a:ext cx="3617258" cy="3303063"/>
          </a:xfrm>
        </p:spPr>
        <p:txBody>
          <a:bodyPr>
            <a:normAutofit fontScale="92500"/>
          </a:bodyPr>
          <a:lstStyle/>
          <a:p>
            <a:r>
              <a:rPr lang="en-US" sz="2000" dirty="0">
                <a:latin typeface="Gill Sans Nova" panose="020B0602020104020203" pitchFamily="34" charset="0"/>
              </a:rPr>
              <a:t>Reactions which can be predicted from the known pharmacology of the drug</a:t>
            </a:r>
          </a:p>
          <a:p>
            <a:r>
              <a:rPr lang="en-US" sz="2000" dirty="0">
                <a:latin typeface="Gill Sans Nova" panose="020B0602020104020203" pitchFamily="34" charset="0"/>
              </a:rPr>
              <a:t>• Dose dependent,</a:t>
            </a:r>
          </a:p>
          <a:p>
            <a:r>
              <a:rPr lang="en-US" sz="2000" dirty="0">
                <a:latin typeface="Gill Sans Nova" panose="020B0602020104020203" pitchFamily="34" charset="0"/>
              </a:rPr>
              <a:t>• Can be alleviated by a dose reduction</a:t>
            </a:r>
          </a:p>
          <a:p>
            <a:r>
              <a:rPr lang="en-US" sz="2000" dirty="0">
                <a:latin typeface="Gill Sans Nova" panose="020B0602020104020203" pitchFamily="34" charset="0"/>
              </a:rPr>
              <a:t>E.g.</a:t>
            </a:r>
          </a:p>
          <a:p>
            <a:pPr marL="0" indent="0">
              <a:buNone/>
            </a:pPr>
            <a:r>
              <a:rPr lang="en-US" sz="2000" dirty="0">
                <a:latin typeface="Gill Sans Nova" panose="020B0602020104020203" pitchFamily="34" charset="0"/>
              </a:rPr>
              <a:t>• Anticoagulants → Bleeding</a:t>
            </a:r>
          </a:p>
          <a:p>
            <a:pPr marL="0" indent="0">
              <a:buNone/>
            </a:pPr>
            <a:r>
              <a:rPr lang="en-US" sz="2000" dirty="0">
                <a:latin typeface="Gill Sans Nova" panose="020B0602020104020203" pitchFamily="34" charset="0"/>
              </a:rPr>
              <a:t>• Beta blockers → Bradycardia</a:t>
            </a:r>
          </a:p>
          <a:p>
            <a:endParaRPr lang="en-US" sz="2000" dirty="0">
              <a:latin typeface="Gill Sans Nova" panose="020B0602020104020203" pitchFamily="34" charset="0"/>
            </a:endParaRPr>
          </a:p>
        </p:txBody>
      </p:sp>
      <p:sp>
        <p:nvSpPr>
          <p:cNvPr id="4" name="Text Placeholder 3">
            <a:extLst>
              <a:ext uri="{FF2B5EF4-FFF2-40B4-BE49-F238E27FC236}">
                <a16:creationId xmlns:a16="http://schemas.microsoft.com/office/drawing/2014/main" id="{9DC1C871-03FD-34B1-98D6-CBFF54458974}"/>
              </a:ext>
            </a:extLst>
          </p:cNvPr>
          <p:cNvSpPr>
            <a:spLocks noGrp="1"/>
          </p:cNvSpPr>
          <p:nvPr>
            <p:ph type="body" sz="quarter" idx="3"/>
          </p:nvPr>
        </p:nvSpPr>
        <p:spPr>
          <a:xfrm>
            <a:off x="3999155" y="1837035"/>
            <a:ext cx="3818965" cy="1015554"/>
          </a:xfrm>
        </p:spPr>
        <p:txBody>
          <a:bodyPr>
            <a:normAutofit/>
          </a:bodyPr>
          <a:lstStyle/>
          <a:p>
            <a:r>
              <a:rPr lang="en-US" dirty="0"/>
              <a:t>2.Type B (Bizarre) reactions Non- dose related</a:t>
            </a:r>
          </a:p>
        </p:txBody>
      </p:sp>
      <p:sp>
        <p:nvSpPr>
          <p:cNvPr id="5" name="Content Placeholder 4">
            <a:extLst>
              <a:ext uri="{FF2B5EF4-FFF2-40B4-BE49-F238E27FC236}">
                <a16:creationId xmlns:a16="http://schemas.microsoft.com/office/drawing/2014/main" id="{9FD153EE-1D6A-183F-3267-8DB66D4BB935}"/>
              </a:ext>
            </a:extLst>
          </p:cNvPr>
          <p:cNvSpPr>
            <a:spLocks noGrp="1"/>
          </p:cNvSpPr>
          <p:nvPr>
            <p:ph sz="quarter" idx="4"/>
          </p:nvPr>
        </p:nvSpPr>
        <p:spPr>
          <a:xfrm>
            <a:off x="3907715" y="2990161"/>
            <a:ext cx="3818965" cy="3199502"/>
          </a:xfrm>
        </p:spPr>
        <p:txBody>
          <a:bodyPr>
            <a:normAutofit fontScale="92500"/>
          </a:bodyPr>
          <a:lstStyle/>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Cannot be predicted from the pharmacology of the drug</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Not dose dependent, Host dependent factors important in predisposition</a:t>
            </a:r>
          </a:p>
          <a:p>
            <a:pPr marL="0" marR="0">
              <a:lnSpc>
                <a:spcPct val="115000"/>
              </a:lnSpc>
              <a:spcBef>
                <a:spcPts val="0"/>
              </a:spcBef>
              <a:spcAft>
                <a:spcPts val="0"/>
              </a:spcAft>
            </a:pPr>
            <a:r>
              <a:rPr lang="en-US" sz="2000" kern="100" dirty="0" err="1">
                <a:effectLst/>
                <a:latin typeface="Gill Sans Nova" panose="020B0602020104020203" pitchFamily="34" charset="0"/>
                <a:ea typeface="Calibri" panose="020F0502020204030204" pitchFamily="34" charset="0"/>
                <a:cs typeface="Mangal" panose="02040503050203030202" pitchFamily="18" charset="0"/>
              </a:rPr>
              <a:t>E.q</a:t>
            </a:r>
            <a:r>
              <a:rPr lang="en-US" sz="2000" kern="100" dirty="0">
                <a:effectLst/>
                <a:latin typeface="Gill Sans Nova" panose="020B0602020104020203" pitchFamily="34" charset="0"/>
                <a:ea typeface="Calibri" panose="020F0502020204030204" pitchFamily="34" charset="0"/>
                <a:cs typeface="Mangal" panose="02040503050203030202" pitchFamily="18" charset="0"/>
              </a:rPr>
              <a:t>.</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Penicillin Anaphylaxis,</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Anticonvulsant → Hypersensitivity</a:t>
            </a:r>
          </a:p>
        </p:txBody>
      </p:sp>
      <p:sp>
        <p:nvSpPr>
          <p:cNvPr id="6" name="Date Placeholder 5">
            <a:extLst>
              <a:ext uri="{FF2B5EF4-FFF2-40B4-BE49-F238E27FC236}">
                <a16:creationId xmlns:a16="http://schemas.microsoft.com/office/drawing/2014/main" id="{3AB85862-92F4-1543-E262-BCF7AAE8EF1F}"/>
              </a:ext>
            </a:extLst>
          </p:cNvPr>
          <p:cNvSpPr>
            <a:spLocks noGrp="1"/>
          </p:cNvSpPr>
          <p:nvPr>
            <p:ph type="dt" sz="half" idx="10"/>
          </p:nvPr>
        </p:nvSpPr>
        <p:spPr/>
        <p:txBody>
          <a:bodyPr/>
          <a:lstStyle/>
          <a:p>
            <a:r>
              <a:rPr lang="en-US"/>
              <a:t>2023</a:t>
            </a:r>
            <a:endParaRPr lang="en-US" dirty="0"/>
          </a:p>
        </p:txBody>
      </p:sp>
      <p:sp>
        <p:nvSpPr>
          <p:cNvPr id="7" name="Footer Placeholder 6">
            <a:extLst>
              <a:ext uri="{FF2B5EF4-FFF2-40B4-BE49-F238E27FC236}">
                <a16:creationId xmlns:a16="http://schemas.microsoft.com/office/drawing/2014/main" id="{8D7DD344-A500-5954-16A3-30FDD62BF06C}"/>
              </a:ext>
            </a:extLst>
          </p:cNvPr>
          <p:cNvSpPr>
            <a:spLocks noGrp="1"/>
          </p:cNvSpPr>
          <p:nvPr>
            <p:ph type="ftr" sz="quarter" idx="11"/>
          </p:nvPr>
        </p:nvSpPr>
        <p:spPr/>
        <p:txBody>
          <a:bodyPr/>
          <a:lstStyle/>
          <a:p>
            <a:r>
              <a:rPr lang="en-US"/>
              <a:t>Adverse Drug Reaction(ADR)</a:t>
            </a:r>
            <a:endParaRPr lang="en-US" dirty="0"/>
          </a:p>
        </p:txBody>
      </p:sp>
      <p:sp>
        <p:nvSpPr>
          <p:cNvPr id="8" name="Slide Number Placeholder 7">
            <a:extLst>
              <a:ext uri="{FF2B5EF4-FFF2-40B4-BE49-F238E27FC236}">
                <a16:creationId xmlns:a16="http://schemas.microsoft.com/office/drawing/2014/main" id="{90A2B8D7-26BE-7123-88BE-BC1366470532}"/>
              </a:ext>
            </a:extLst>
          </p:cNvPr>
          <p:cNvSpPr>
            <a:spLocks noGrp="1"/>
          </p:cNvSpPr>
          <p:nvPr>
            <p:ph type="sldNum" sz="quarter" idx="12"/>
          </p:nvPr>
        </p:nvSpPr>
        <p:spPr/>
        <p:txBody>
          <a:bodyPr/>
          <a:lstStyle/>
          <a:p>
            <a:fld id="{58FB4751-880F-D840-AAA9-3A15815CC996}" type="slidenum">
              <a:rPr lang="en-US" smtClean="0"/>
              <a:pPr/>
              <a:t>7</a:t>
            </a:fld>
            <a:endParaRPr lang="en-US" dirty="0"/>
          </a:p>
        </p:txBody>
      </p:sp>
      <p:sp>
        <p:nvSpPr>
          <p:cNvPr id="9" name="Title 8">
            <a:extLst>
              <a:ext uri="{FF2B5EF4-FFF2-40B4-BE49-F238E27FC236}">
                <a16:creationId xmlns:a16="http://schemas.microsoft.com/office/drawing/2014/main" id="{0F11AF46-E76E-42E1-812B-054B62AF779F}"/>
              </a:ext>
            </a:extLst>
          </p:cNvPr>
          <p:cNvSpPr>
            <a:spLocks noGrp="1"/>
          </p:cNvSpPr>
          <p:nvPr>
            <p:ph type="title"/>
          </p:nvPr>
        </p:nvSpPr>
        <p:spPr>
          <a:xfrm>
            <a:off x="31198" y="564776"/>
            <a:ext cx="10515600" cy="676656"/>
          </a:xfrm>
        </p:spPr>
        <p:txBody>
          <a:bodyPr/>
          <a:lstStyle/>
          <a:p>
            <a:r>
              <a:rPr lang="en-US" dirty="0">
                <a:latin typeface="Gill Sans Nova" panose="020B0602020104020203" pitchFamily="34" charset="0"/>
              </a:rPr>
              <a:t>Types of ADR</a:t>
            </a:r>
          </a:p>
        </p:txBody>
      </p:sp>
      <p:sp>
        <p:nvSpPr>
          <p:cNvPr id="10" name="Text Placeholder 9">
            <a:extLst>
              <a:ext uri="{FF2B5EF4-FFF2-40B4-BE49-F238E27FC236}">
                <a16:creationId xmlns:a16="http://schemas.microsoft.com/office/drawing/2014/main" id="{9018396E-5002-0057-04A4-E98E268DC301}"/>
              </a:ext>
            </a:extLst>
          </p:cNvPr>
          <p:cNvSpPr>
            <a:spLocks noGrp="1"/>
          </p:cNvSpPr>
          <p:nvPr>
            <p:ph type="body" sz="quarter" idx="13"/>
          </p:nvPr>
        </p:nvSpPr>
        <p:spPr>
          <a:xfrm>
            <a:off x="8081682" y="1998541"/>
            <a:ext cx="3723222" cy="855662"/>
          </a:xfrm>
        </p:spPr>
        <p:txBody>
          <a:bodyPr>
            <a:normAutofit lnSpcReduction="10000"/>
          </a:bodyPr>
          <a:lstStyle/>
          <a:p>
            <a:r>
              <a:rPr lang="en-US" dirty="0"/>
              <a:t>3.Type C (Chemical/Chronic) Dose related &amp; time related</a:t>
            </a:r>
          </a:p>
        </p:txBody>
      </p:sp>
      <p:sp>
        <p:nvSpPr>
          <p:cNvPr id="11" name="Content Placeholder 10">
            <a:extLst>
              <a:ext uri="{FF2B5EF4-FFF2-40B4-BE49-F238E27FC236}">
                <a16:creationId xmlns:a16="http://schemas.microsoft.com/office/drawing/2014/main" id="{D54E3FB0-CD21-63C8-F620-6E73E3AEE63C}"/>
              </a:ext>
            </a:extLst>
          </p:cNvPr>
          <p:cNvSpPr>
            <a:spLocks noGrp="1"/>
          </p:cNvSpPr>
          <p:nvPr>
            <p:ph sz="quarter" idx="14"/>
          </p:nvPr>
        </p:nvSpPr>
        <p:spPr>
          <a:xfrm>
            <a:off x="8081682" y="2990160"/>
            <a:ext cx="3723222" cy="3186865"/>
          </a:xfrm>
        </p:spPr>
        <p:txBody>
          <a:bodyPr>
            <a:normAutofit fontScale="92500" lnSpcReduction="20000"/>
          </a:bodyPr>
          <a:lstStyle/>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Type C reactions are irritant reaction that is related to drug concentration. </a:t>
            </a:r>
          </a:p>
          <a:p>
            <a:pPr marL="0" marR="0" indent="0">
              <a:lnSpc>
                <a:spcPct val="115000"/>
              </a:lnSpc>
              <a:spcBef>
                <a:spcPts val="0"/>
              </a:spcBef>
              <a:spcAft>
                <a:spcPts val="0"/>
              </a:spcAft>
              <a:buNone/>
            </a:pPr>
            <a:r>
              <a:rPr lang="en-US" sz="2000" kern="100" dirty="0" err="1">
                <a:latin typeface="Gill Sans Nova" panose="020B0602020104020203" pitchFamily="34" charset="0"/>
                <a:ea typeface="Calibri" panose="020F0502020204030204" pitchFamily="34" charset="0"/>
                <a:cs typeface="Mangal" panose="02040503050203030202" pitchFamily="18" charset="0"/>
              </a:rPr>
              <a:t>E</a:t>
            </a:r>
            <a:r>
              <a:rPr lang="en-US" sz="2000" kern="100" dirty="0" err="1">
                <a:effectLst/>
                <a:latin typeface="Gill Sans Nova" panose="020B0602020104020203" pitchFamily="34" charset="0"/>
                <a:ea typeface="Calibri" panose="020F0502020204030204" pitchFamily="34" charset="0"/>
                <a:cs typeface="Mangal" panose="02040503050203030202" pitchFamily="18" charset="0"/>
              </a:rPr>
              <a:t>g</a:t>
            </a:r>
            <a:r>
              <a:rPr lang="en-US" sz="2000" kern="100" dirty="0">
                <a:effectLst/>
                <a:latin typeface="Gill Sans Nova" panose="020B0602020104020203" pitchFamily="34" charset="0"/>
                <a:ea typeface="Calibri" panose="020F0502020204030204" pitchFamily="34" charset="0"/>
                <a:cs typeface="Mangal" panose="02040503050203030202" pitchFamily="18" charset="0"/>
              </a:rPr>
              <a:t>: contact dermatitis.</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Biological characteristics can be predicted from the chemical structure of the drug/metabolite</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E.g.</a:t>
            </a:r>
          </a:p>
          <a:p>
            <a:pPr marR="0">
              <a:lnSpc>
                <a:spcPct val="115000"/>
              </a:lnSpc>
              <a:spcBef>
                <a:spcPts val="0"/>
              </a:spcBef>
              <a:spcAft>
                <a:spcPts val="0"/>
              </a:spcAft>
              <a:buFont typeface="Arial" panose="020B0604020202020204" pitchFamily="34" charset="0"/>
              <a:buChar char="•"/>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Paracetamol- Hepatotoxicity</a:t>
            </a:r>
          </a:p>
          <a:p>
            <a:endParaRPr lang="en-US" sz="2000" dirty="0">
              <a:latin typeface="Gill Sans Nova" panose="020B0602020104020203" pitchFamily="34" charset="0"/>
            </a:endParaRPr>
          </a:p>
        </p:txBody>
      </p:sp>
    </p:spTree>
    <p:extLst>
      <p:ext uri="{BB962C8B-B14F-4D97-AF65-F5344CB8AC3E}">
        <p14:creationId xmlns:p14="http://schemas.microsoft.com/office/powerpoint/2010/main" val="293186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100B7-CCBD-8D48-843F-6323487E2955}"/>
              </a:ext>
            </a:extLst>
          </p:cNvPr>
          <p:cNvSpPr>
            <a:spLocks noGrp="1"/>
          </p:cNvSpPr>
          <p:nvPr>
            <p:ph type="body" idx="1"/>
          </p:nvPr>
        </p:nvSpPr>
        <p:spPr>
          <a:xfrm>
            <a:off x="88750" y="1911096"/>
            <a:ext cx="3818965" cy="836549"/>
          </a:xfrm>
        </p:spPr>
        <p:txBody>
          <a:bodyPr>
            <a:normAutofit lnSpcReduction="10000"/>
          </a:bodyPr>
          <a:lstStyle/>
          <a:p>
            <a:r>
              <a:rPr lang="en-US" dirty="0"/>
              <a:t>4.Type D (Delivery/Delayed) Time related</a:t>
            </a:r>
          </a:p>
        </p:txBody>
      </p:sp>
      <p:sp>
        <p:nvSpPr>
          <p:cNvPr id="3" name="Content Placeholder 2">
            <a:extLst>
              <a:ext uri="{FF2B5EF4-FFF2-40B4-BE49-F238E27FC236}">
                <a16:creationId xmlns:a16="http://schemas.microsoft.com/office/drawing/2014/main" id="{6637FD87-2CD8-9711-7480-A8A07A15E86A}"/>
              </a:ext>
            </a:extLst>
          </p:cNvPr>
          <p:cNvSpPr>
            <a:spLocks noGrp="1"/>
          </p:cNvSpPr>
          <p:nvPr>
            <p:ph sz="half" idx="2"/>
          </p:nvPr>
        </p:nvSpPr>
        <p:spPr>
          <a:xfrm>
            <a:off x="31198" y="2990161"/>
            <a:ext cx="3617258" cy="3303063"/>
          </a:xfrm>
        </p:spPr>
        <p:txBody>
          <a:bodyPr>
            <a:normAutofit fontScale="92500" lnSpcReduction="10000"/>
          </a:bodyPr>
          <a:lstStyle/>
          <a:p>
            <a:r>
              <a:rPr lang="en-US" sz="2000" dirty="0">
                <a:latin typeface="Gill Sans Nova" panose="020B0602020104020203" pitchFamily="34" charset="0"/>
              </a:rPr>
              <a:t>Occur after many years of treatment.</a:t>
            </a:r>
          </a:p>
          <a:p>
            <a:r>
              <a:rPr lang="en-US" sz="2000" dirty="0">
                <a:latin typeface="Gill Sans Nova" panose="020B0602020104020203" pitchFamily="34" charset="0"/>
              </a:rPr>
              <a:t>Can be due to accumulation.</a:t>
            </a:r>
          </a:p>
          <a:p>
            <a:pPr marL="0" indent="0">
              <a:buNone/>
            </a:pPr>
            <a:r>
              <a:rPr lang="en-US" sz="2000" dirty="0">
                <a:latin typeface="Gill Sans Nova" panose="020B0602020104020203" pitchFamily="34" charset="0"/>
              </a:rPr>
              <a:t>E.g.</a:t>
            </a:r>
          </a:p>
          <a:p>
            <a:r>
              <a:rPr lang="en-US" sz="2000" dirty="0">
                <a:latin typeface="Gill Sans Nova" panose="020B0602020104020203" pitchFamily="34" charset="0"/>
              </a:rPr>
              <a:t>Chemotherapy →Secondary tumors </a:t>
            </a:r>
          </a:p>
          <a:p>
            <a:r>
              <a:rPr lang="en-US" sz="2000" dirty="0">
                <a:latin typeface="Gill Sans Nova" panose="020B0602020104020203" pitchFamily="34" charset="0"/>
              </a:rPr>
              <a:t>Phenytoin during pregnancy → Teratogenic effects</a:t>
            </a:r>
          </a:p>
          <a:p>
            <a:r>
              <a:rPr lang="en-US" sz="2000" dirty="0">
                <a:latin typeface="Gill Sans Nova" panose="020B0602020104020203" pitchFamily="34" charset="0"/>
              </a:rPr>
              <a:t>Antipsychotics → Tardive dyskinesia</a:t>
            </a:r>
          </a:p>
          <a:p>
            <a:endParaRPr lang="en-US" sz="2000" dirty="0">
              <a:latin typeface="Gill Sans Nova" panose="020B0602020104020203" pitchFamily="34" charset="0"/>
            </a:endParaRPr>
          </a:p>
        </p:txBody>
      </p:sp>
      <p:sp>
        <p:nvSpPr>
          <p:cNvPr id="4" name="Text Placeholder 3">
            <a:extLst>
              <a:ext uri="{FF2B5EF4-FFF2-40B4-BE49-F238E27FC236}">
                <a16:creationId xmlns:a16="http://schemas.microsoft.com/office/drawing/2014/main" id="{9DC1C871-03FD-34B1-98D6-CBFF54458974}"/>
              </a:ext>
            </a:extLst>
          </p:cNvPr>
          <p:cNvSpPr>
            <a:spLocks noGrp="1"/>
          </p:cNvSpPr>
          <p:nvPr>
            <p:ph type="body" sz="quarter" idx="3"/>
          </p:nvPr>
        </p:nvSpPr>
        <p:spPr>
          <a:xfrm>
            <a:off x="3999155" y="1837035"/>
            <a:ext cx="3818965" cy="1015554"/>
          </a:xfrm>
        </p:spPr>
        <p:txBody>
          <a:bodyPr>
            <a:normAutofit/>
          </a:bodyPr>
          <a:lstStyle/>
          <a:p>
            <a:r>
              <a:rPr lang="en-US" dirty="0"/>
              <a:t>5.Type E (Exit/End of use) Withdrawal</a:t>
            </a:r>
          </a:p>
        </p:txBody>
      </p:sp>
      <p:sp>
        <p:nvSpPr>
          <p:cNvPr id="5" name="Content Placeholder 4">
            <a:extLst>
              <a:ext uri="{FF2B5EF4-FFF2-40B4-BE49-F238E27FC236}">
                <a16:creationId xmlns:a16="http://schemas.microsoft.com/office/drawing/2014/main" id="{9FD153EE-1D6A-183F-3267-8DB66D4BB935}"/>
              </a:ext>
            </a:extLst>
          </p:cNvPr>
          <p:cNvSpPr>
            <a:spLocks noGrp="1"/>
          </p:cNvSpPr>
          <p:nvPr>
            <p:ph sz="quarter" idx="4"/>
          </p:nvPr>
        </p:nvSpPr>
        <p:spPr>
          <a:xfrm>
            <a:off x="3907715" y="2990161"/>
            <a:ext cx="3818965" cy="3199502"/>
          </a:xfrm>
        </p:spPr>
        <p:txBody>
          <a:bodyPr>
            <a:normAutofit/>
          </a:bodyPr>
          <a:lstStyle/>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Occur on withdrawal especially when drug is stopped abruptly</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E.g.</a:t>
            </a:r>
          </a:p>
          <a:p>
            <a:pPr marL="0" marR="0" indent="0">
              <a:lnSpc>
                <a:spcPct val="115000"/>
              </a:lnSpc>
              <a:spcBef>
                <a:spcPts val="0"/>
              </a:spcBef>
              <a:spcAft>
                <a:spcPts val="0"/>
              </a:spcAft>
              <a:buNone/>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Phenytoin withdrawal→ Seizures</a:t>
            </a:r>
          </a:p>
          <a:p>
            <a:pPr marL="0" marR="0" indent="0">
              <a:lnSpc>
                <a:spcPct val="115000"/>
              </a:lnSpc>
              <a:spcBef>
                <a:spcPts val="0"/>
              </a:spcBef>
              <a:spcAft>
                <a:spcPts val="0"/>
              </a:spcAft>
              <a:buNone/>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Steroid withdrawal → Adrenocortical insufficiency.</a:t>
            </a:r>
          </a:p>
        </p:txBody>
      </p:sp>
      <p:sp>
        <p:nvSpPr>
          <p:cNvPr id="6" name="Date Placeholder 5">
            <a:extLst>
              <a:ext uri="{FF2B5EF4-FFF2-40B4-BE49-F238E27FC236}">
                <a16:creationId xmlns:a16="http://schemas.microsoft.com/office/drawing/2014/main" id="{3AB85862-92F4-1543-E262-BCF7AAE8EF1F}"/>
              </a:ext>
            </a:extLst>
          </p:cNvPr>
          <p:cNvSpPr>
            <a:spLocks noGrp="1"/>
          </p:cNvSpPr>
          <p:nvPr>
            <p:ph type="dt" sz="half" idx="10"/>
          </p:nvPr>
        </p:nvSpPr>
        <p:spPr/>
        <p:txBody>
          <a:bodyPr/>
          <a:lstStyle/>
          <a:p>
            <a:r>
              <a:rPr lang="en-US"/>
              <a:t>2023</a:t>
            </a:r>
            <a:endParaRPr lang="en-US" dirty="0"/>
          </a:p>
        </p:txBody>
      </p:sp>
      <p:sp>
        <p:nvSpPr>
          <p:cNvPr id="7" name="Footer Placeholder 6">
            <a:extLst>
              <a:ext uri="{FF2B5EF4-FFF2-40B4-BE49-F238E27FC236}">
                <a16:creationId xmlns:a16="http://schemas.microsoft.com/office/drawing/2014/main" id="{8D7DD344-A500-5954-16A3-30FDD62BF06C}"/>
              </a:ext>
            </a:extLst>
          </p:cNvPr>
          <p:cNvSpPr>
            <a:spLocks noGrp="1"/>
          </p:cNvSpPr>
          <p:nvPr>
            <p:ph type="ftr" sz="quarter" idx="11"/>
          </p:nvPr>
        </p:nvSpPr>
        <p:spPr/>
        <p:txBody>
          <a:bodyPr/>
          <a:lstStyle/>
          <a:p>
            <a:r>
              <a:rPr lang="en-US"/>
              <a:t>Adverse Drug Reaction(ADR)</a:t>
            </a:r>
            <a:endParaRPr lang="en-US" dirty="0"/>
          </a:p>
        </p:txBody>
      </p:sp>
      <p:sp>
        <p:nvSpPr>
          <p:cNvPr id="8" name="Slide Number Placeholder 7">
            <a:extLst>
              <a:ext uri="{FF2B5EF4-FFF2-40B4-BE49-F238E27FC236}">
                <a16:creationId xmlns:a16="http://schemas.microsoft.com/office/drawing/2014/main" id="{90A2B8D7-26BE-7123-88BE-BC1366470532}"/>
              </a:ext>
            </a:extLst>
          </p:cNvPr>
          <p:cNvSpPr>
            <a:spLocks noGrp="1"/>
          </p:cNvSpPr>
          <p:nvPr>
            <p:ph type="sldNum" sz="quarter" idx="12"/>
          </p:nvPr>
        </p:nvSpPr>
        <p:spPr/>
        <p:txBody>
          <a:bodyPr/>
          <a:lstStyle/>
          <a:p>
            <a:fld id="{58FB4751-880F-D840-AAA9-3A15815CC996}" type="slidenum">
              <a:rPr lang="en-US" smtClean="0"/>
              <a:pPr/>
              <a:t>8</a:t>
            </a:fld>
            <a:endParaRPr lang="en-US" dirty="0"/>
          </a:p>
        </p:txBody>
      </p:sp>
      <p:sp>
        <p:nvSpPr>
          <p:cNvPr id="9" name="Title 8">
            <a:extLst>
              <a:ext uri="{FF2B5EF4-FFF2-40B4-BE49-F238E27FC236}">
                <a16:creationId xmlns:a16="http://schemas.microsoft.com/office/drawing/2014/main" id="{0F11AF46-E76E-42E1-812B-054B62AF779F}"/>
              </a:ext>
            </a:extLst>
          </p:cNvPr>
          <p:cNvSpPr>
            <a:spLocks noGrp="1"/>
          </p:cNvSpPr>
          <p:nvPr>
            <p:ph type="title"/>
          </p:nvPr>
        </p:nvSpPr>
        <p:spPr>
          <a:xfrm>
            <a:off x="31198" y="564776"/>
            <a:ext cx="10515600" cy="676656"/>
          </a:xfrm>
        </p:spPr>
        <p:txBody>
          <a:bodyPr/>
          <a:lstStyle/>
          <a:p>
            <a:r>
              <a:rPr lang="en-US" dirty="0">
                <a:latin typeface="Gill Sans Nova" panose="020B0602020104020203" pitchFamily="34" charset="0"/>
              </a:rPr>
              <a:t>Types of ADR</a:t>
            </a:r>
          </a:p>
        </p:txBody>
      </p:sp>
      <p:sp>
        <p:nvSpPr>
          <p:cNvPr id="10" name="Text Placeholder 9">
            <a:extLst>
              <a:ext uri="{FF2B5EF4-FFF2-40B4-BE49-F238E27FC236}">
                <a16:creationId xmlns:a16="http://schemas.microsoft.com/office/drawing/2014/main" id="{9018396E-5002-0057-04A4-E98E268DC301}"/>
              </a:ext>
            </a:extLst>
          </p:cNvPr>
          <p:cNvSpPr>
            <a:spLocks noGrp="1"/>
          </p:cNvSpPr>
          <p:nvPr>
            <p:ph type="body" sz="quarter" idx="13"/>
          </p:nvPr>
        </p:nvSpPr>
        <p:spPr>
          <a:xfrm>
            <a:off x="8081682" y="1998541"/>
            <a:ext cx="3723222" cy="855662"/>
          </a:xfrm>
        </p:spPr>
        <p:txBody>
          <a:bodyPr>
            <a:normAutofit lnSpcReduction="10000"/>
          </a:bodyPr>
          <a:lstStyle/>
          <a:p>
            <a:r>
              <a:rPr lang="en-US" dirty="0"/>
              <a:t>6.Type F (Familial/Failure) Failure of therapy</a:t>
            </a:r>
          </a:p>
        </p:txBody>
      </p:sp>
      <p:sp>
        <p:nvSpPr>
          <p:cNvPr id="11" name="Content Placeholder 10">
            <a:extLst>
              <a:ext uri="{FF2B5EF4-FFF2-40B4-BE49-F238E27FC236}">
                <a16:creationId xmlns:a16="http://schemas.microsoft.com/office/drawing/2014/main" id="{D54E3FB0-CD21-63C8-F620-6E73E3AEE63C}"/>
              </a:ext>
            </a:extLst>
          </p:cNvPr>
          <p:cNvSpPr>
            <a:spLocks noGrp="1"/>
          </p:cNvSpPr>
          <p:nvPr>
            <p:ph sz="quarter" idx="14"/>
          </p:nvPr>
        </p:nvSpPr>
        <p:spPr>
          <a:xfrm>
            <a:off x="8081682" y="2990160"/>
            <a:ext cx="3723222" cy="3186865"/>
          </a:xfrm>
        </p:spPr>
        <p:txBody>
          <a:bodyPr>
            <a:normAutofit/>
          </a:bodyPr>
          <a:lstStyle/>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They only occur in genetically predisposed patient. </a:t>
            </a:r>
          </a:p>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It can be improved if medicine withdrawn. </a:t>
            </a:r>
          </a:p>
          <a:p>
            <a:pPr marL="0" marR="0" indent="0">
              <a:lnSpc>
                <a:spcPct val="115000"/>
              </a:lnSpc>
              <a:spcBef>
                <a:spcPts val="0"/>
              </a:spcBef>
              <a:spcAft>
                <a:spcPts val="0"/>
              </a:spcAft>
              <a:buNone/>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e.g.: Hemolytic anemia with primaquine in G6PD deficient individuals.</a:t>
            </a:r>
            <a:endParaRPr lang="en-US" sz="2000" dirty="0">
              <a:latin typeface="Gill Sans Nova" panose="020B0602020104020203" pitchFamily="34" charset="0"/>
            </a:endParaRPr>
          </a:p>
        </p:txBody>
      </p:sp>
    </p:spTree>
    <p:extLst>
      <p:ext uri="{BB962C8B-B14F-4D97-AF65-F5344CB8AC3E}">
        <p14:creationId xmlns:p14="http://schemas.microsoft.com/office/powerpoint/2010/main" val="190719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100B7-CCBD-8D48-843F-6323487E2955}"/>
              </a:ext>
            </a:extLst>
          </p:cNvPr>
          <p:cNvSpPr>
            <a:spLocks noGrp="1"/>
          </p:cNvSpPr>
          <p:nvPr>
            <p:ph type="body" idx="1"/>
          </p:nvPr>
        </p:nvSpPr>
        <p:spPr>
          <a:xfrm>
            <a:off x="180190" y="1909581"/>
            <a:ext cx="3818965" cy="836549"/>
          </a:xfrm>
        </p:spPr>
        <p:txBody>
          <a:bodyPr>
            <a:normAutofit/>
          </a:bodyPr>
          <a:lstStyle/>
          <a:p>
            <a:r>
              <a:rPr lang="en-US" dirty="0"/>
              <a:t>7.Type G (Genotoxicity)</a:t>
            </a:r>
          </a:p>
        </p:txBody>
      </p:sp>
      <p:sp>
        <p:nvSpPr>
          <p:cNvPr id="3" name="Content Placeholder 2">
            <a:extLst>
              <a:ext uri="{FF2B5EF4-FFF2-40B4-BE49-F238E27FC236}">
                <a16:creationId xmlns:a16="http://schemas.microsoft.com/office/drawing/2014/main" id="{6637FD87-2CD8-9711-7480-A8A07A15E86A}"/>
              </a:ext>
            </a:extLst>
          </p:cNvPr>
          <p:cNvSpPr>
            <a:spLocks noGrp="1"/>
          </p:cNvSpPr>
          <p:nvPr>
            <p:ph sz="half" idx="2"/>
          </p:nvPr>
        </p:nvSpPr>
        <p:spPr>
          <a:xfrm>
            <a:off x="31198" y="2990161"/>
            <a:ext cx="3617258" cy="3303063"/>
          </a:xfrm>
        </p:spPr>
        <p:txBody>
          <a:bodyPr>
            <a:normAutofit/>
          </a:bodyPr>
          <a:lstStyle/>
          <a:p>
            <a:r>
              <a:rPr lang="en-US" sz="2000" dirty="0">
                <a:latin typeface="Gill Sans Nova" panose="020B0602020104020203" pitchFamily="34" charset="0"/>
              </a:rPr>
              <a:t>Irreversible genetic damage is caused by this Type G adverse reaction. </a:t>
            </a:r>
          </a:p>
          <a:p>
            <a:pPr marL="0" indent="0">
              <a:buNone/>
            </a:pPr>
            <a:r>
              <a:rPr lang="en-US" sz="2000" dirty="0">
                <a:latin typeface="Gill Sans Nova" panose="020B0602020104020203" pitchFamily="34" charset="0"/>
              </a:rPr>
              <a:t>e.g.: teratogenic agent like Thalidomide causes genetic damage to the developing fetus.</a:t>
            </a:r>
          </a:p>
        </p:txBody>
      </p:sp>
      <p:sp>
        <p:nvSpPr>
          <p:cNvPr id="4" name="Text Placeholder 3">
            <a:extLst>
              <a:ext uri="{FF2B5EF4-FFF2-40B4-BE49-F238E27FC236}">
                <a16:creationId xmlns:a16="http://schemas.microsoft.com/office/drawing/2014/main" id="{9DC1C871-03FD-34B1-98D6-CBFF54458974}"/>
              </a:ext>
            </a:extLst>
          </p:cNvPr>
          <p:cNvSpPr>
            <a:spLocks noGrp="1"/>
          </p:cNvSpPr>
          <p:nvPr>
            <p:ph type="body" sz="quarter" idx="3"/>
          </p:nvPr>
        </p:nvSpPr>
        <p:spPr>
          <a:xfrm>
            <a:off x="3999155" y="1837035"/>
            <a:ext cx="3818965" cy="1015554"/>
          </a:xfrm>
        </p:spPr>
        <p:txBody>
          <a:bodyPr>
            <a:normAutofit/>
          </a:bodyPr>
          <a:lstStyle/>
          <a:p>
            <a:r>
              <a:rPr lang="en-US" dirty="0"/>
              <a:t>8.Type H (Hypersensitivity)</a:t>
            </a:r>
          </a:p>
        </p:txBody>
      </p:sp>
      <p:sp>
        <p:nvSpPr>
          <p:cNvPr id="5" name="Content Placeholder 4">
            <a:extLst>
              <a:ext uri="{FF2B5EF4-FFF2-40B4-BE49-F238E27FC236}">
                <a16:creationId xmlns:a16="http://schemas.microsoft.com/office/drawing/2014/main" id="{9FD153EE-1D6A-183F-3267-8DB66D4BB935}"/>
              </a:ext>
            </a:extLst>
          </p:cNvPr>
          <p:cNvSpPr>
            <a:spLocks noGrp="1"/>
          </p:cNvSpPr>
          <p:nvPr>
            <p:ph sz="quarter" idx="4"/>
          </p:nvPr>
        </p:nvSpPr>
        <p:spPr>
          <a:xfrm>
            <a:off x="3907715" y="2990161"/>
            <a:ext cx="3818965" cy="3199502"/>
          </a:xfrm>
        </p:spPr>
        <p:txBody>
          <a:bodyPr>
            <a:normAutofit/>
          </a:bodyPr>
          <a:lstStyle/>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They are also known as drug allergy and is often immune mediated response.</a:t>
            </a:r>
          </a:p>
        </p:txBody>
      </p:sp>
      <p:sp>
        <p:nvSpPr>
          <p:cNvPr id="6" name="Date Placeholder 5">
            <a:extLst>
              <a:ext uri="{FF2B5EF4-FFF2-40B4-BE49-F238E27FC236}">
                <a16:creationId xmlns:a16="http://schemas.microsoft.com/office/drawing/2014/main" id="{3AB85862-92F4-1543-E262-BCF7AAE8EF1F}"/>
              </a:ext>
            </a:extLst>
          </p:cNvPr>
          <p:cNvSpPr>
            <a:spLocks noGrp="1"/>
          </p:cNvSpPr>
          <p:nvPr>
            <p:ph type="dt" sz="half" idx="10"/>
          </p:nvPr>
        </p:nvSpPr>
        <p:spPr/>
        <p:txBody>
          <a:bodyPr/>
          <a:lstStyle/>
          <a:p>
            <a:r>
              <a:rPr lang="en-US"/>
              <a:t>2023</a:t>
            </a:r>
            <a:endParaRPr lang="en-US" dirty="0"/>
          </a:p>
        </p:txBody>
      </p:sp>
      <p:sp>
        <p:nvSpPr>
          <p:cNvPr id="7" name="Footer Placeholder 6">
            <a:extLst>
              <a:ext uri="{FF2B5EF4-FFF2-40B4-BE49-F238E27FC236}">
                <a16:creationId xmlns:a16="http://schemas.microsoft.com/office/drawing/2014/main" id="{8D7DD344-A500-5954-16A3-30FDD62BF06C}"/>
              </a:ext>
            </a:extLst>
          </p:cNvPr>
          <p:cNvSpPr>
            <a:spLocks noGrp="1"/>
          </p:cNvSpPr>
          <p:nvPr>
            <p:ph type="ftr" sz="quarter" idx="11"/>
          </p:nvPr>
        </p:nvSpPr>
        <p:spPr/>
        <p:txBody>
          <a:bodyPr/>
          <a:lstStyle/>
          <a:p>
            <a:r>
              <a:rPr lang="en-US"/>
              <a:t>Adverse Drug Reaction(ADR)</a:t>
            </a:r>
            <a:endParaRPr lang="en-US" dirty="0"/>
          </a:p>
        </p:txBody>
      </p:sp>
      <p:sp>
        <p:nvSpPr>
          <p:cNvPr id="8" name="Slide Number Placeholder 7">
            <a:extLst>
              <a:ext uri="{FF2B5EF4-FFF2-40B4-BE49-F238E27FC236}">
                <a16:creationId xmlns:a16="http://schemas.microsoft.com/office/drawing/2014/main" id="{90A2B8D7-26BE-7123-88BE-BC1366470532}"/>
              </a:ext>
            </a:extLst>
          </p:cNvPr>
          <p:cNvSpPr>
            <a:spLocks noGrp="1"/>
          </p:cNvSpPr>
          <p:nvPr>
            <p:ph type="sldNum" sz="quarter" idx="12"/>
          </p:nvPr>
        </p:nvSpPr>
        <p:spPr/>
        <p:txBody>
          <a:bodyPr/>
          <a:lstStyle/>
          <a:p>
            <a:fld id="{58FB4751-880F-D840-AAA9-3A15815CC996}" type="slidenum">
              <a:rPr lang="en-US" smtClean="0"/>
              <a:pPr/>
              <a:t>9</a:t>
            </a:fld>
            <a:endParaRPr lang="en-US" dirty="0"/>
          </a:p>
        </p:txBody>
      </p:sp>
      <p:sp>
        <p:nvSpPr>
          <p:cNvPr id="9" name="Title 8">
            <a:extLst>
              <a:ext uri="{FF2B5EF4-FFF2-40B4-BE49-F238E27FC236}">
                <a16:creationId xmlns:a16="http://schemas.microsoft.com/office/drawing/2014/main" id="{0F11AF46-E76E-42E1-812B-054B62AF779F}"/>
              </a:ext>
            </a:extLst>
          </p:cNvPr>
          <p:cNvSpPr>
            <a:spLocks noGrp="1"/>
          </p:cNvSpPr>
          <p:nvPr>
            <p:ph type="title"/>
          </p:nvPr>
        </p:nvSpPr>
        <p:spPr>
          <a:xfrm>
            <a:off x="31198" y="564776"/>
            <a:ext cx="10515600" cy="676656"/>
          </a:xfrm>
        </p:spPr>
        <p:txBody>
          <a:bodyPr/>
          <a:lstStyle/>
          <a:p>
            <a:r>
              <a:rPr lang="en-US" dirty="0">
                <a:latin typeface="Gill Sans Nova" panose="020B0602020104020203" pitchFamily="34" charset="0"/>
              </a:rPr>
              <a:t>Types of ADR</a:t>
            </a:r>
          </a:p>
        </p:txBody>
      </p:sp>
      <p:sp>
        <p:nvSpPr>
          <p:cNvPr id="10" name="Text Placeholder 9">
            <a:extLst>
              <a:ext uri="{FF2B5EF4-FFF2-40B4-BE49-F238E27FC236}">
                <a16:creationId xmlns:a16="http://schemas.microsoft.com/office/drawing/2014/main" id="{9018396E-5002-0057-04A4-E98E268DC301}"/>
              </a:ext>
            </a:extLst>
          </p:cNvPr>
          <p:cNvSpPr>
            <a:spLocks noGrp="1"/>
          </p:cNvSpPr>
          <p:nvPr>
            <p:ph type="body" sz="quarter" idx="13"/>
          </p:nvPr>
        </p:nvSpPr>
        <p:spPr>
          <a:xfrm>
            <a:off x="8081682" y="1916981"/>
            <a:ext cx="3723222" cy="855662"/>
          </a:xfrm>
        </p:spPr>
        <p:txBody>
          <a:bodyPr>
            <a:normAutofit/>
          </a:bodyPr>
          <a:lstStyle/>
          <a:p>
            <a:r>
              <a:rPr lang="en-US" dirty="0"/>
              <a:t>9.Type U (Unclassified)</a:t>
            </a:r>
          </a:p>
        </p:txBody>
      </p:sp>
      <p:sp>
        <p:nvSpPr>
          <p:cNvPr id="11" name="Content Placeholder 10">
            <a:extLst>
              <a:ext uri="{FF2B5EF4-FFF2-40B4-BE49-F238E27FC236}">
                <a16:creationId xmlns:a16="http://schemas.microsoft.com/office/drawing/2014/main" id="{D54E3FB0-CD21-63C8-F620-6E73E3AEE63C}"/>
              </a:ext>
            </a:extLst>
          </p:cNvPr>
          <p:cNvSpPr>
            <a:spLocks noGrp="1"/>
          </p:cNvSpPr>
          <p:nvPr>
            <p:ph sz="quarter" idx="14"/>
          </p:nvPr>
        </p:nvSpPr>
        <p:spPr>
          <a:xfrm>
            <a:off x="8081682" y="2990160"/>
            <a:ext cx="3723222" cy="3186865"/>
          </a:xfrm>
        </p:spPr>
        <p:txBody>
          <a:bodyPr>
            <a:normAutofit/>
          </a:bodyPr>
          <a:lstStyle/>
          <a:p>
            <a:pPr marL="0" marR="0">
              <a:lnSpc>
                <a:spcPct val="115000"/>
              </a:lnSpc>
              <a:spcBef>
                <a:spcPts val="0"/>
              </a:spcBef>
              <a:spcAft>
                <a:spcPts val="0"/>
              </a:spcAft>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This includes those reactions in which the mechanism is unclear. </a:t>
            </a:r>
          </a:p>
          <a:p>
            <a:pPr marL="0" marR="0" indent="0">
              <a:lnSpc>
                <a:spcPct val="115000"/>
              </a:lnSpc>
              <a:spcBef>
                <a:spcPts val="0"/>
              </a:spcBef>
              <a:spcAft>
                <a:spcPts val="0"/>
              </a:spcAft>
              <a:buNone/>
            </a:pPr>
            <a:r>
              <a:rPr lang="en-US" sz="2000" kern="100" dirty="0">
                <a:effectLst/>
                <a:latin typeface="Gill Sans Nova" panose="020B0602020104020203" pitchFamily="34" charset="0"/>
                <a:ea typeface="Calibri" panose="020F0502020204030204" pitchFamily="34" charset="0"/>
                <a:cs typeface="Mangal" panose="02040503050203030202" pitchFamily="18" charset="0"/>
              </a:rPr>
              <a:t>e.g.: Taste disturbances associated with Simvastatin.</a:t>
            </a:r>
          </a:p>
        </p:txBody>
      </p:sp>
    </p:spTree>
    <p:extLst>
      <p:ext uri="{BB962C8B-B14F-4D97-AF65-F5344CB8AC3E}">
        <p14:creationId xmlns:p14="http://schemas.microsoft.com/office/powerpoint/2010/main" val="1561045979"/>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{C0D0AA3C-7F71-4507-A728-45D9CAE6200C}tf11964407_win32</Template>
  <TotalTime>345</TotalTime>
  <Words>2076</Words>
  <Application>Microsoft Office PowerPoint</Application>
  <PresentationFormat>Widescreen</PresentationFormat>
  <Paragraphs>275</Paragraphs>
  <Slides>26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Courier New</vt:lpstr>
      <vt:lpstr>Gill Sans Nova</vt:lpstr>
      <vt:lpstr>Gill Sans Nova Light</vt:lpstr>
      <vt:lpstr>Mangal</vt:lpstr>
      <vt:lpstr>Sagona Book</vt:lpstr>
      <vt:lpstr>Söhne</vt:lpstr>
      <vt:lpstr>Wingdings</vt:lpstr>
      <vt:lpstr>Office Theme</vt:lpstr>
      <vt:lpstr>introduction</vt:lpstr>
      <vt:lpstr>Difference b/w Adverse Drug Reaction (ADR) &amp; Adverse Drug Event (ADE)</vt:lpstr>
      <vt:lpstr>History about ADRs</vt:lpstr>
      <vt:lpstr>Importance of ADR Monitoring and Reporting</vt:lpstr>
      <vt:lpstr>Types of ADR</vt:lpstr>
      <vt:lpstr>Types of ADR</vt:lpstr>
      <vt:lpstr>Types of ADR</vt:lpstr>
      <vt:lpstr>Types of ADR</vt:lpstr>
      <vt:lpstr>Types of ADR</vt:lpstr>
      <vt:lpstr>ADR DETECTION METHOD </vt:lpstr>
      <vt:lpstr>Pre marketing Studies </vt:lpstr>
      <vt:lpstr>Post marketing surveillance</vt:lpstr>
      <vt:lpstr>Post marketing surveillance</vt:lpstr>
      <vt:lpstr>Post marketing surveillance</vt:lpstr>
      <vt:lpstr>Post marketing surveillance</vt:lpstr>
      <vt:lpstr>PowerPoint Presentation</vt:lpstr>
      <vt:lpstr>PowerPoint Presentation</vt:lpstr>
      <vt:lpstr>PowerPoint Presentation</vt:lpstr>
      <vt:lpstr>PowerPoint Presentation</vt:lpstr>
      <vt:lpstr>Collection of data for Detection of ADR</vt:lpstr>
      <vt:lpstr>Role of Healthcare Professionals in Detecting ADRs </vt:lpstr>
      <vt:lpstr>ADR REPORTING  METHOD </vt:lpstr>
      <vt:lpstr>PowerPoint Presentation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Adverse Drug Reaction</dc:title>
  <dc:creator>Dheeraj Upadhyay</dc:creator>
  <cp:lastModifiedBy>Mamta Tiwari</cp:lastModifiedBy>
  <cp:revision>2</cp:revision>
  <dcterms:created xsi:type="dcterms:W3CDTF">2023-03-20T13:53:39Z</dcterms:created>
  <dcterms:modified xsi:type="dcterms:W3CDTF">2023-09-20T06:57:27Z</dcterms:modified>
</cp:coreProperties>
</file>