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72" r:id="rId3"/>
    <p:sldId id="271" r:id="rId4"/>
    <p:sldId id="270"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7" r:id="rId19"/>
    <p:sldId id="288" r:id="rId20"/>
    <p:sldId id="289" r:id="rId21"/>
    <p:sldId id="290" r:id="rId22"/>
    <p:sldId id="267" r:id="rId23"/>
    <p:sldId id="291" r:id="rId24"/>
    <p:sldId id="292" r:id="rId25"/>
    <p:sldId id="293" r:id="rId26"/>
    <p:sldId id="294" r:id="rId27"/>
    <p:sldId id="295" r:id="rId28"/>
    <p:sldId id="265" r:id="rId29"/>
    <p:sldId id="268" r:id="rId30"/>
    <p:sldId id="269" r:id="rId31"/>
    <p:sldId id="264" r:id="rId32"/>
    <p:sldId id="263" r:id="rId33"/>
    <p:sldId id="262" r:id="rId34"/>
    <p:sldId id="261" r:id="rId35"/>
    <p:sldId id="260" r:id="rId36"/>
    <p:sldId id="259" r:id="rId37"/>
    <p:sldId id="258" r:id="rId38"/>
    <p:sldId id="2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8A503-ED7F-4960-8E79-CA6B8917A204}" v="55" dt="2023-05-09T02:05:49.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4" d="100"/>
          <a:sy n="114" d="100"/>
        </p:scale>
        <p:origin x="1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s>
</file>

<file path=ppt/diagrams/_rels/data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3.png"/><Relationship Id="rId4" Type="http://schemas.openxmlformats.org/officeDocument/2006/relationships/image" Target="../media/image22.svg"/></Relationships>
</file>

<file path=ppt/diagrams/_rels/data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svg"/><Relationship Id="rId1" Type="http://schemas.openxmlformats.org/officeDocument/2006/relationships/image" Target="../media/image20.png"/><Relationship Id="rId6" Type="http://schemas.openxmlformats.org/officeDocument/2006/relationships/image" Target="../media/image13.svg"/><Relationship Id="rId5" Type="http://schemas.openxmlformats.org/officeDocument/2006/relationships/image" Target="../media/image22.png"/><Relationship Id="rId4" Type="http://schemas.openxmlformats.org/officeDocument/2006/relationships/image" Target="../media/image31.svg"/></Relationships>
</file>

<file path=ppt/diagrams/_rels/data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svg"/><Relationship Id="rId1" Type="http://schemas.openxmlformats.org/officeDocument/2006/relationships/image" Target="../media/image24.png"/><Relationship Id="rId6" Type="http://schemas.openxmlformats.org/officeDocument/2006/relationships/image" Target="../media/image34.svg"/><Relationship Id="rId5" Type="http://schemas.openxmlformats.org/officeDocument/2006/relationships/image" Target="../media/image26.png"/><Relationship Id="rId4" Type="http://schemas.openxmlformats.org/officeDocument/2006/relationships/image" Target="../media/image6.svg"/></Relationships>
</file>

<file path=ppt/diagrams/_rels/data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svg"/><Relationship Id="rId1" Type="http://schemas.openxmlformats.org/officeDocument/2006/relationships/image" Target="../media/image28.png"/><Relationship Id="rId4" Type="http://schemas.openxmlformats.org/officeDocument/2006/relationships/image" Target="../media/image39.svg"/></Relationships>
</file>

<file path=ppt/diagrams/_rels/data1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31.png"/><Relationship Id="rId6" Type="http://schemas.openxmlformats.org/officeDocument/2006/relationships/image" Target="../media/image46.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35.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image" Target="../media/image4.png"/><Relationship Id="rId4" Type="http://schemas.openxmlformats.org/officeDocument/2006/relationships/image" Target="../media/image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3.png"/><Relationship Id="rId4" Type="http://schemas.openxmlformats.org/officeDocument/2006/relationships/image" Target="../media/image22.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svg"/><Relationship Id="rId1" Type="http://schemas.openxmlformats.org/officeDocument/2006/relationships/image" Target="../media/image20.png"/><Relationship Id="rId6" Type="http://schemas.openxmlformats.org/officeDocument/2006/relationships/image" Target="../media/image13.svg"/><Relationship Id="rId5" Type="http://schemas.openxmlformats.org/officeDocument/2006/relationships/image" Target="../media/image22.png"/><Relationship Id="rId4" Type="http://schemas.openxmlformats.org/officeDocument/2006/relationships/image" Target="../media/image31.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svg"/><Relationship Id="rId1" Type="http://schemas.openxmlformats.org/officeDocument/2006/relationships/image" Target="../media/image24.png"/><Relationship Id="rId6" Type="http://schemas.openxmlformats.org/officeDocument/2006/relationships/image" Target="../media/image34.svg"/><Relationship Id="rId5" Type="http://schemas.openxmlformats.org/officeDocument/2006/relationships/image" Target="../media/image26.png"/><Relationship Id="rId4" Type="http://schemas.openxmlformats.org/officeDocument/2006/relationships/image" Target="../media/image6.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svg"/><Relationship Id="rId1" Type="http://schemas.openxmlformats.org/officeDocument/2006/relationships/image" Target="../media/image28.png"/><Relationship Id="rId4" Type="http://schemas.openxmlformats.org/officeDocument/2006/relationships/image" Target="../media/image39.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31.png"/><Relationship Id="rId6" Type="http://schemas.openxmlformats.org/officeDocument/2006/relationships/image" Target="../media/image46.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image" Target="../media/image4.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B405D-E3C6-40FB-8959-50B7BB56999D}"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2F0A9223-26D8-4E66-ADA1-C67B96679CFC}">
      <dgm:prSet custT="1"/>
      <dgm:spPr/>
      <dgm:t>
        <a:bodyPr/>
        <a:lstStyle/>
        <a:p>
          <a:pPr algn="just"/>
          <a:r>
            <a:rPr lang="en-US" sz="1600" dirty="0"/>
            <a:t>An International Nonproprietary Name (INN) identifies a pharmaceutical substance or active pharmaceutical ingredient by a unique name that is globally recognized and is public property. A nonproprietary name is also known as a generic name. </a:t>
          </a:r>
        </a:p>
      </dgm:t>
    </dgm:pt>
    <dgm:pt modelId="{8275DC22-DC17-498E-8E8D-BD865A2D3AF5}" type="parTrans" cxnId="{2175F513-B775-4FFB-8FD8-8FDAECCC33AE}">
      <dgm:prSet/>
      <dgm:spPr/>
      <dgm:t>
        <a:bodyPr/>
        <a:lstStyle/>
        <a:p>
          <a:endParaRPr lang="en-US"/>
        </a:p>
      </dgm:t>
    </dgm:pt>
    <dgm:pt modelId="{C9DA87C7-9F3C-4E39-B63B-8C1CE15701F5}" type="sibTrans" cxnId="{2175F513-B775-4FFB-8FD8-8FDAECCC33AE}">
      <dgm:prSet/>
      <dgm:spPr/>
      <dgm:t>
        <a:bodyPr/>
        <a:lstStyle/>
        <a:p>
          <a:endParaRPr lang="en-US"/>
        </a:p>
      </dgm:t>
    </dgm:pt>
    <dgm:pt modelId="{35B32D7E-5676-4E3C-99BB-C2A117E3F3E2}">
      <dgm:prSet custT="1"/>
      <dgm:spPr/>
      <dgm:t>
        <a:bodyPr/>
        <a:lstStyle/>
        <a:p>
          <a:pPr algn="just"/>
          <a:r>
            <a:rPr lang="en-US" sz="1500" dirty="0"/>
            <a:t>The INN system as it exists today was initiated in 1950 by a World Health Assembly resolution and began operating in 1953 when the first list of International Nonproprietary Names for pharmaceutical substances was published. The cumulative list of INNs now stands at some 9300 names designated since that time, and this number is growing every year by some 140-160 new INNs</a:t>
          </a:r>
        </a:p>
      </dgm:t>
    </dgm:pt>
    <dgm:pt modelId="{3B36C01B-AE70-40D3-9E26-9E5414004F61}" type="parTrans" cxnId="{8395EAC3-2953-4ECC-88E3-71C5605FA9D4}">
      <dgm:prSet/>
      <dgm:spPr/>
      <dgm:t>
        <a:bodyPr/>
        <a:lstStyle/>
        <a:p>
          <a:endParaRPr lang="en-US"/>
        </a:p>
      </dgm:t>
    </dgm:pt>
    <dgm:pt modelId="{474B1588-D104-481F-BEB2-096000BF7A33}" type="sibTrans" cxnId="{8395EAC3-2953-4ECC-88E3-71C5605FA9D4}">
      <dgm:prSet/>
      <dgm:spPr/>
      <dgm:t>
        <a:bodyPr/>
        <a:lstStyle/>
        <a:p>
          <a:endParaRPr lang="en-US"/>
        </a:p>
      </dgm:t>
    </dgm:pt>
    <dgm:pt modelId="{81E3859C-DFAE-4ADE-B8DD-EF9F4F018C54}">
      <dgm:prSet custT="1"/>
      <dgm:spPr/>
      <dgm:t>
        <a:bodyPr/>
        <a:lstStyle/>
        <a:p>
          <a:pPr algn="just"/>
          <a:r>
            <a:rPr lang="en-US" sz="1600" b="0" i="0" dirty="0"/>
            <a:t>The WHO administers an international generic nomenclature system called INNs also known as </a:t>
          </a:r>
          <a:r>
            <a:rPr lang="en-US" sz="1600" b="1" i="0" dirty="0" err="1"/>
            <a:t>rINN</a:t>
          </a:r>
          <a:r>
            <a:rPr lang="en-US" sz="1600" b="1" i="0" dirty="0"/>
            <a:t>, </a:t>
          </a:r>
          <a:r>
            <a:rPr lang="en-US" sz="1600" b="0" i="0" dirty="0"/>
            <a:t>for recommended International Nonproprietary Names or</a:t>
          </a:r>
          <a:r>
            <a:rPr lang="en-US" sz="1600" b="1" i="0" dirty="0"/>
            <a:t> </a:t>
          </a:r>
          <a:r>
            <a:rPr lang="en-US" sz="1600" b="1" i="0" dirty="0" err="1"/>
            <a:t>pINN</a:t>
          </a:r>
          <a:r>
            <a:rPr lang="en-US" sz="1600" b="1" i="0" dirty="0"/>
            <a:t> </a:t>
          </a:r>
          <a:r>
            <a:rPr lang="en-US" sz="1600" b="0" i="0" dirty="0"/>
            <a:t>for proposed International Nonproprietary Name). </a:t>
          </a:r>
          <a:endParaRPr lang="en-US" sz="1600" dirty="0"/>
        </a:p>
      </dgm:t>
    </dgm:pt>
    <dgm:pt modelId="{8D2DA9FE-50AD-42D8-AE3E-11100D57E8E6}" type="parTrans" cxnId="{1AE489C9-6F7E-45F3-B2E1-FD80E1C6159E}">
      <dgm:prSet/>
      <dgm:spPr/>
      <dgm:t>
        <a:bodyPr/>
        <a:lstStyle/>
        <a:p>
          <a:endParaRPr lang="en-US"/>
        </a:p>
      </dgm:t>
    </dgm:pt>
    <dgm:pt modelId="{B611CD7F-2635-42AD-A014-A6B2BDDAE529}" type="sibTrans" cxnId="{1AE489C9-6F7E-45F3-B2E1-FD80E1C6159E}">
      <dgm:prSet/>
      <dgm:spPr/>
      <dgm:t>
        <a:bodyPr/>
        <a:lstStyle/>
        <a:p>
          <a:endParaRPr lang="en-US"/>
        </a:p>
      </dgm:t>
    </dgm:pt>
    <dgm:pt modelId="{78EFA72F-F99F-4E1A-8BDD-115A2DE55EE9}">
      <dgm:prSet custT="1"/>
      <dgm:spPr/>
      <dgm:t>
        <a:bodyPr/>
        <a:lstStyle/>
        <a:p>
          <a:pPr algn="just"/>
          <a:r>
            <a:rPr lang="en-US" sz="1600" b="0" i="0" dirty="0"/>
            <a:t>International Nonproprietary Names (INN) facilitate the identification of pharmaceutical substances or active pharmaceutical ingredients. Each INN is a unique name that is globally recognized  and is public property.</a:t>
          </a:r>
          <a:endParaRPr lang="en-US" sz="1600" dirty="0"/>
        </a:p>
      </dgm:t>
    </dgm:pt>
    <dgm:pt modelId="{68317F01-3F49-456F-8ED0-9B4167DB51F1}" type="parTrans" cxnId="{BC9B2EDC-F4E2-4C4A-9AB8-229015619FF0}">
      <dgm:prSet/>
      <dgm:spPr/>
      <dgm:t>
        <a:bodyPr/>
        <a:lstStyle/>
        <a:p>
          <a:endParaRPr lang="en-US"/>
        </a:p>
      </dgm:t>
    </dgm:pt>
    <dgm:pt modelId="{1AD071B5-ACB5-4B3D-960C-A7FF2C1E7EFD}" type="sibTrans" cxnId="{BC9B2EDC-F4E2-4C4A-9AB8-229015619FF0}">
      <dgm:prSet/>
      <dgm:spPr/>
      <dgm:t>
        <a:bodyPr/>
        <a:lstStyle/>
        <a:p>
          <a:endParaRPr lang="en-US"/>
        </a:p>
      </dgm:t>
    </dgm:pt>
    <dgm:pt modelId="{DEDE1E92-C514-43AB-9DC7-145F1F8C6882}" type="pres">
      <dgm:prSet presAssocID="{34AB405D-E3C6-40FB-8959-50B7BB56999D}" presName="linear" presStyleCnt="0">
        <dgm:presLayoutVars>
          <dgm:animLvl val="lvl"/>
          <dgm:resizeHandles val="exact"/>
        </dgm:presLayoutVars>
      </dgm:prSet>
      <dgm:spPr/>
      <dgm:t>
        <a:bodyPr/>
        <a:lstStyle/>
        <a:p>
          <a:endParaRPr lang="en-US"/>
        </a:p>
      </dgm:t>
    </dgm:pt>
    <dgm:pt modelId="{E5E4DAF6-D36C-4CFF-8832-F253163FE497}" type="pres">
      <dgm:prSet presAssocID="{2F0A9223-26D8-4E66-ADA1-C67B96679CFC}" presName="parentText" presStyleLbl="node1" presStyleIdx="0" presStyleCnt="4" custLinFactY="-27552" custLinFactNeighborX="-1112" custLinFactNeighborY="-100000">
        <dgm:presLayoutVars>
          <dgm:chMax val="0"/>
          <dgm:bulletEnabled val="1"/>
        </dgm:presLayoutVars>
      </dgm:prSet>
      <dgm:spPr/>
      <dgm:t>
        <a:bodyPr/>
        <a:lstStyle/>
        <a:p>
          <a:endParaRPr lang="en-US"/>
        </a:p>
      </dgm:t>
    </dgm:pt>
    <dgm:pt modelId="{22860235-6D01-4516-8953-5B63993BDCD9}" type="pres">
      <dgm:prSet presAssocID="{C9DA87C7-9F3C-4E39-B63B-8C1CE15701F5}" presName="spacer" presStyleCnt="0"/>
      <dgm:spPr/>
    </dgm:pt>
    <dgm:pt modelId="{CA0DE390-1C44-40AE-BA68-43D5F3F3B0D7}" type="pres">
      <dgm:prSet presAssocID="{35B32D7E-5676-4E3C-99BB-C2A117E3F3E2}" presName="parentText" presStyleLbl="node1" presStyleIdx="1" presStyleCnt="4" custScaleY="131054" custLinFactY="-4367" custLinFactNeighborY="-100000">
        <dgm:presLayoutVars>
          <dgm:chMax val="0"/>
          <dgm:bulletEnabled val="1"/>
        </dgm:presLayoutVars>
      </dgm:prSet>
      <dgm:spPr/>
      <dgm:t>
        <a:bodyPr/>
        <a:lstStyle/>
        <a:p>
          <a:endParaRPr lang="en-US"/>
        </a:p>
      </dgm:t>
    </dgm:pt>
    <dgm:pt modelId="{EE6A9CA0-B4E1-4972-9407-968F8DA592A8}" type="pres">
      <dgm:prSet presAssocID="{474B1588-D104-481F-BEB2-096000BF7A33}" presName="spacer" presStyleCnt="0"/>
      <dgm:spPr/>
    </dgm:pt>
    <dgm:pt modelId="{CDECEBDA-672F-41E1-8F4D-F4431D15902B}" type="pres">
      <dgm:prSet presAssocID="{81E3859C-DFAE-4ADE-B8DD-EF9F4F018C54}" presName="parentText" presStyleLbl="node1" presStyleIdx="2" presStyleCnt="4">
        <dgm:presLayoutVars>
          <dgm:chMax val="0"/>
          <dgm:bulletEnabled val="1"/>
        </dgm:presLayoutVars>
      </dgm:prSet>
      <dgm:spPr/>
      <dgm:t>
        <a:bodyPr/>
        <a:lstStyle/>
        <a:p>
          <a:endParaRPr lang="en-US"/>
        </a:p>
      </dgm:t>
    </dgm:pt>
    <dgm:pt modelId="{A320D883-60B2-40FA-9DCE-FAFBA7B56E31}" type="pres">
      <dgm:prSet presAssocID="{B611CD7F-2635-42AD-A014-A6B2BDDAE529}" presName="spacer" presStyleCnt="0"/>
      <dgm:spPr/>
    </dgm:pt>
    <dgm:pt modelId="{1DDB9BF1-F9BD-4612-BE48-4C9E7DF4C204}" type="pres">
      <dgm:prSet presAssocID="{78EFA72F-F99F-4E1A-8BDD-115A2DE55EE9}" presName="parentText" presStyleLbl="node1" presStyleIdx="3" presStyleCnt="4">
        <dgm:presLayoutVars>
          <dgm:chMax val="0"/>
          <dgm:bulletEnabled val="1"/>
        </dgm:presLayoutVars>
      </dgm:prSet>
      <dgm:spPr/>
      <dgm:t>
        <a:bodyPr/>
        <a:lstStyle/>
        <a:p>
          <a:endParaRPr lang="en-US"/>
        </a:p>
      </dgm:t>
    </dgm:pt>
  </dgm:ptLst>
  <dgm:cxnLst>
    <dgm:cxn modelId="{2175F513-B775-4FFB-8FD8-8FDAECCC33AE}" srcId="{34AB405D-E3C6-40FB-8959-50B7BB56999D}" destId="{2F0A9223-26D8-4E66-ADA1-C67B96679CFC}" srcOrd="0" destOrd="0" parTransId="{8275DC22-DC17-498E-8E8D-BD865A2D3AF5}" sibTransId="{C9DA87C7-9F3C-4E39-B63B-8C1CE15701F5}"/>
    <dgm:cxn modelId="{B8E48170-1AB9-487D-BD99-FBD73CFC3567}" type="presOf" srcId="{78EFA72F-F99F-4E1A-8BDD-115A2DE55EE9}" destId="{1DDB9BF1-F9BD-4612-BE48-4C9E7DF4C204}" srcOrd="0" destOrd="0" presId="urn:microsoft.com/office/officeart/2005/8/layout/vList2"/>
    <dgm:cxn modelId="{D98FFD8C-9FF1-4519-9247-33D2FA8CE2B0}" type="presOf" srcId="{34AB405D-E3C6-40FB-8959-50B7BB56999D}" destId="{DEDE1E92-C514-43AB-9DC7-145F1F8C6882}" srcOrd="0" destOrd="0" presId="urn:microsoft.com/office/officeart/2005/8/layout/vList2"/>
    <dgm:cxn modelId="{8395EAC3-2953-4ECC-88E3-71C5605FA9D4}" srcId="{34AB405D-E3C6-40FB-8959-50B7BB56999D}" destId="{35B32D7E-5676-4E3C-99BB-C2A117E3F3E2}" srcOrd="1" destOrd="0" parTransId="{3B36C01B-AE70-40D3-9E26-9E5414004F61}" sibTransId="{474B1588-D104-481F-BEB2-096000BF7A33}"/>
    <dgm:cxn modelId="{273115E0-BFE2-4290-959B-17061117FF3E}" type="presOf" srcId="{2F0A9223-26D8-4E66-ADA1-C67B96679CFC}" destId="{E5E4DAF6-D36C-4CFF-8832-F253163FE497}" srcOrd="0" destOrd="0" presId="urn:microsoft.com/office/officeart/2005/8/layout/vList2"/>
    <dgm:cxn modelId="{8C9086A8-9D30-434A-8365-AF6A3A525118}" type="presOf" srcId="{81E3859C-DFAE-4ADE-B8DD-EF9F4F018C54}" destId="{CDECEBDA-672F-41E1-8F4D-F4431D15902B}" srcOrd="0" destOrd="0" presId="urn:microsoft.com/office/officeart/2005/8/layout/vList2"/>
    <dgm:cxn modelId="{4F5AA432-5023-4359-8B50-CC426DAB8446}" type="presOf" srcId="{35B32D7E-5676-4E3C-99BB-C2A117E3F3E2}" destId="{CA0DE390-1C44-40AE-BA68-43D5F3F3B0D7}" srcOrd="0" destOrd="0" presId="urn:microsoft.com/office/officeart/2005/8/layout/vList2"/>
    <dgm:cxn modelId="{1AE489C9-6F7E-45F3-B2E1-FD80E1C6159E}" srcId="{34AB405D-E3C6-40FB-8959-50B7BB56999D}" destId="{81E3859C-DFAE-4ADE-B8DD-EF9F4F018C54}" srcOrd="2" destOrd="0" parTransId="{8D2DA9FE-50AD-42D8-AE3E-11100D57E8E6}" sibTransId="{B611CD7F-2635-42AD-A014-A6B2BDDAE529}"/>
    <dgm:cxn modelId="{BC9B2EDC-F4E2-4C4A-9AB8-229015619FF0}" srcId="{34AB405D-E3C6-40FB-8959-50B7BB56999D}" destId="{78EFA72F-F99F-4E1A-8BDD-115A2DE55EE9}" srcOrd="3" destOrd="0" parTransId="{68317F01-3F49-456F-8ED0-9B4167DB51F1}" sibTransId="{1AD071B5-ACB5-4B3D-960C-A7FF2C1E7EFD}"/>
    <dgm:cxn modelId="{CFD6A363-5C80-46D6-B5B0-8EB2911D1A47}" type="presParOf" srcId="{DEDE1E92-C514-43AB-9DC7-145F1F8C6882}" destId="{E5E4DAF6-D36C-4CFF-8832-F253163FE497}" srcOrd="0" destOrd="0" presId="urn:microsoft.com/office/officeart/2005/8/layout/vList2"/>
    <dgm:cxn modelId="{61501A66-62C9-4829-AF8B-664B36C6D985}" type="presParOf" srcId="{DEDE1E92-C514-43AB-9DC7-145F1F8C6882}" destId="{22860235-6D01-4516-8953-5B63993BDCD9}" srcOrd="1" destOrd="0" presId="urn:microsoft.com/office/officeart/2005/8/layout/vList2"/>
    <dgm:cxn modelId="{037A5CFB-860F-4F03-B4E0-8BD52EC8B489}" type="presParOf" srcId="{DEDE1E92-C514-43AB-9DC7-145F1F8C6882}" destId="{CA0DE390-1C44-40AE-BA68-43D5F3F3B0D7}" srcOrd="2" destOrd="0" presId="urn:microsoft.com/office/officeart/2005/8/layout/vList2"/>
    <dgm:cxn modelId="{B9D11DBE-58F1-4FDD-96A7-6A91B3C894A9}" type="presParOf" srcId="{DEDE1E92-C514-43AB-9DC7-145F1F8C6882}" destId="{EE6A9CA0-B4E1-4972-9407-968F8DA592A8}" srcOrd="3" destOrd="0" presId="urn:microsoft.com/office/officeart/2005/8/layout/vList2"/>
    <dgm:cxn modelId="{9895634A-4686-49AD-AF82-50CE6FBB1B3C}" type="presParOf" srcId="{DEDE1E92-C514-43AB-9DC7-145F1F8C6882}" destId="{CDECEBDA-672F-41E1-8F4D-F4431D15902B}" srcOrd="4" destOrd="0" presId="urn:microsoft.com/office/officeart/2005/8/layout/vList2"/>
    <dgm:cxn modelId="{59D9C674-3154-4EF9-85FB-18840F1C902E}" type="presParOf" srcId="{DEDE1E92-C514-43AB-9DC7-145F1F8C6882}" destId="{A320D883-60B2-40FA-9DCE-FAFBA7B56E31}" srcOrd="5" destOrd="0" presId="urn:microsoft.com/office/officeart/2005/8/layout/vList2"/>
    <dgm:cxn modelId="{3338703E-8B3A-42F8-9597-BB475064D282}" type="presParOf" srcId="{DEDE1E92-C514-43AB-9DC7-145F1F8C6882}" destId="{1DDB9BF1-F9BD-4612-BE48-4C9E7DF4C2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D0685D-C711-4B54-B558-EC6420D2C99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91ABFEE-0D23-43DB-886B-6130CAABF9A1}">
      <dgm:prSet/>
      <dgm:spPr/>
      <dgm:t>
        <a:bodyPr/>
        <a:lstStyle/>
        <a:p>
          <a:pPr algn="just"/>
          <a:r>
            <a:rPr lang="en-US" b="0" i="0" dirty="0"/>
            <a:t>The WHO demanded that the applications for registration of brand names, like </a:t>
          </a:r>
          <a:r>
            <a:rPr lang="en-US" b="0" i="0" dirty="0" err="1"/>
            <a:t>Tiotrop</a:t>
          </a:r>
          <a:r>
            <a:rPr lang="en-US" b="0" i="0" dirty="0"/>
            <a:t>, </a:t>
          </a:r>
          <a:r>
            <a:rPr lang="en-US" b="0" i="0" dirty="0" err="1"/>
            <a:t>Guapride</a:t>
          </a:r>
          <a:r>
            <a:rPr lang="en-US" b="0" i="0" dirty="0"/>
            <a:t>, </a:t>
          </a:r>
          <a:r>
            <a:rPr lang="en-US" b="0" i="0" dirty="0" err="1"/>
            <a:t>Dipride</a:t>
          </a:r>
          <a:r>
            <a:rPr lang="en-US" b="0" i="0" dirty="0"/>
            <a:t>, and Pride by companies Sun Pharma, Ajanta Pharma, </a:t>
          </a:r>
          <a:r>
            <a:rPr lang="en-US" b="0" i="0" dirty="0" err="1"/>
            <a:t>Divus</a:t>
          </a:r>
          <a:r>
            <a:rPr lang="en-US" b="0" i="0" dirty="0"/>
            <a:t> Lab, and First Care Pharma respectively should not be entertained.</a:t>
          </a:r>
          <a:endParaRPr lang="en-US" dirty="0"/>
        </a:p>
      </dgm:t>
    </dgm:pt>
    <dgm:pt modelId="{4062E694-85DE-43EA-A05A-17F7AAB14157}" type="parTrans" cxnId="{6B630322-7FD9-419E-BF8E-DA46493A3781}">
      <dgm:prSet/>
      <dgm:spPr/>
      <dgm:t>
        <a:bodyPr/>
        <a:lstStyle/>
        <a:p>
          <a:endParaRPr lang="en-US"/>
        </a:p>
      </dgm:t>
    </dgm:pt>
    <dgm:pt modelId="{0E94B3C9-A466-4F22-A87A-E0AB032D1846}" type="sibTrans" cxnId="{6B630322-7FD9-419E-BF8E-DA46493A3781}">
      <dgm:prSet/>
      <dgm:spPr/>
      <dgm:t>
        <a:bodyPr/>
        <a:lstStyle/>
        <a:p>
          <a:endParaRPr lang="en-US"/>
        </a:p>
      </dgm:t>
    </dgm:pt>
    <dgm:pt modelId="{8146F91B-C9F9-44C2-AF6A-2B65E00A7271}">
      <dgm:prSet/>
      <dgm:spPr/>
      <dgm:t>
        <a:bodyPr/>
        <a:lstStyle/>
        <a:p>
          <a:pPr algn="just"/>
          <a:r>
            <a:rPr lang="en-US" b="0" i="0" dirty="0"/>
            <a:t>Also, WHO asked the DCGI to prevent approval of</a:t>
          </a:r>
          <a:r>
            <a:rPr lang="en-US" dirty="0"/>
            <a:t> the </a:t>
          </a:r>
          <a:r>
            <a:rPr lang="en-US" b="0" i="0" dirty="0"/>
            <a:t>brand name </a:t>
          </a:r>
          <a:r>
            <a:rPr lang="en-US" b="0" i="0" dirty="0" err="1"/>
            <a:t>Riluzole</a:t>
          </a:r>
          <a:r>
            <a:rPr lang="en-US" b="0" i="0" dirty="0"/>
            <a:t> by Rajvi Vipul Bhagat, Mumbai as </a:t>
          </a:r>
          <a:r>
            <a:rPr lang="en-US" b="0" i="0" dirty="0" err="1"/>
            <a:t>Riluzole</a:t>
          </a:r>
          <a:r>
            <a:rPr lang="en-US" b="0" i="0" dirty="0"/>
            <a:t> is an INNs</a:t>
          </a:r>
          <a:endParaRPr lang="en-US" dirty="0"/>
        </a:p>
      </dgm:t>
    </dgm:pt>
    <dgm:pt modelId="{F9AEE09C-55DC-486A-91C7-06474E8B801C}" type="parTrans" cxnId="{6EB3C78F-B07A-457A-A5F2-538EFE183F6C}">
      <dgm:prSet/>
      <dgm:spPr/>
      <dgm:t>
        <a:bodyPr/>
        <a:lstStyle/>
        <a:p>
          <a:endParaRPr lang="en-US"/>
        </a:p>
      </dgm:t>
    </dgm:pt>
    <dgm:pt modelId="{BA2EFE60-C2ED-49B4-8557-D865E09CC1AA}" type="sibTrans" cxnId="{6EB3C78F-B07A-457A-A5F2-538EFE183F6C}">
      <dgm:prSet/>
      <dgm:spPr/>
      <dgm:t>
        <a:bodyPr/>
        <a:lstStyle/>
        <a:p>
          <a:endParaRPr lang="en-US"/>
        </a:p>
      </dgm:t>
    </dgm:pt>
    <dgm:pt modelId="{D3C01B2D-2E3D-479D-BFBE-ABA91F0E835A}" type="pres">
      <dgm:prSet presAssocID="{38D0685D-C711-4B54-B558-EC6420D2C991}" presName="hierChild1" presStyleCnt="0">
        <dgm:presLayoutVars>
          <dgm:chPref val="1"/>
          <dgm:dir/>
          <dgm:animOne val="branch"/>
          <dgm:animLvl val="lvl"/>
          <dgm:resizeHandles/>
        </dgm:presLayoutVars>
      </dgm:prSet>
      <dgm:spPr/>
      <dgm:t>
        <a:bodyPr/>
        <a:lstStyle/>
        <a:p>
          <a:endParaRPr lang="en-US"/>
        </a:p>
      </dgm:t>
    </dgm:pt>
    <dgm:pt modelId="{D7F098E8-4567-4DB4-A556-642526A402FA}" type="pres">
      <dgm:prSet presAssocID="{491ABFEE-0D23-43DB-886B-6130CAABF9A1}" presName="hierRoot1" presStyleCnt="0"/>
      <dgm:spPr/>
    </dgm:pt>
    <dgm:pt modelId="{32CED492-EB20-4F70-858D-53D2BBFFE42D}" type="pres">
      <dgm:prSet presAssocID="{491ABFEE-0D23-43DB-886B-6130CAABF9A1}" presName="composite" presStyleCnt="0"/>
      <dgm:spPr/>
    </dgm:pt>
    <dgm:pt modelId="{D7A74980-F63E-4CFB-A1F2-BB564237B77C}" type="pres">
      <dgm:prSet presAssocID="{491ABFEE-0D23-43DB-886B-6130CAABF9A1}" presName="background" presStyleLbl="node0" presStyleIdx="0" presStyleCnt="2"/>
      <dgm:spPr/>
    </dgm:pt>
    <dgm:pt modelId="{CF7DD247-C90D-4BD0-8337-01E83975B592}" type="pres">
      <dgm:prSet presAssocID="{491ABFEE-0D23-43DB-886B-6130CAABF9A1}" presName="text" presStyleLbl="fgAcc0" presStyleIdx="0" presStyleCnt="2">
        <dgm:presLayoutVars>
          <dgm:chPref val="3"/>
        </dgm:presLayoutVars>
      </dgm:prSet>
      <dgm:spPr/>
      <dgm:t>
        <a:bodyPr/>
        <a:lstStyle/>
        <a:p>
          <a:endParaRPr lang="en-US"/>
        </a:p>
      </dgm:t>
    </dgm:pt>
    <dgm:pt modelId="{B6E1E46B-4916-43DA-B255-D60CC6E55381}" type="pres">
      <dgm:prSet presAssocID="{491ABFEE-0D23-43DB-886B-6130CAABF9A1}" presName="hierChild2" presStyleCnt="0"/>
      <dgm:spPr/>
    </dgm:pt>
    <dgm:pt modelId="{E9B2DB91-E36E-4717-8372-A50561183E58}" type="pres">
      <dgm:prSet presAssocID="{8146F91B-C9F9-44C2-AF6A-2B65E00A7271}" presName="hierRoot1" presStyleCnt="0"/>
      <dgm:spPr/>
    </dgm:pt>
    <dgm:pt modelId="{36123507-58D2-4E9C-AB16-34547AD1F5C3}" type="pres">
      <dgm:prSet presAssocID="{8146F91B-C9F9-44C2-AF6A-2B65E00A7271}" presName="composite" presStyleCnt="0"/>
      <dgm:spPr/>
    </dgm:pt>
    <dgm:pt modelId="{AD062A5C-7775-443C-8403-A1069AFB00E0}" type="pres">
      <dgm:prSet presAssocID="{8146F91B-C9F9-44C2-AF6A-2B65E00A7271}" presName="background" presStyleLbl="node0" presStyleIdx="1" presStyleCnt="2"/>
      <dgm:spPr/>
    </dgm:pt>
    <dgm:pt modelId="{38E5AA0B-9B4C-4B72-87EC-23764F2F1368}" type="pres">
      <dgm:prSet presAssocID="{8146F91B-C9F9-44C2-AF6A-2B65E00A7271}" presName="text" presStyleLbl="fgAcc0" presStyleIdx="1" presStyleCnt="2">
        <dgm:presLayoutVars>
          <dgm:chPref val="3"/>
        </dgm:presLayoutVars>
      </dgm:prSet>
      <dgm:spPr/>
      <dgm:t>
        <a:bodyPr/>
        <a:lstStyle/>
        <a:p>
          <a:endParaRPr lang="en-US"/>
        </a:p>
      </dgm:t>
    </dgm:pt>
    <dgm:pt modelId="{6BD77AEE-E440-485A-B1D1-008A29AA9C1F}" type="pres">
      <dgm:prSet presAssocID="{8146F91B-C9F9-44C2-AF6A-2B65E00A7271}" presName="hierChild2" presStyleCnt="0"/>
      <dgm:spPr/>
    </dgm:pt>
  </dgm:ptLst>
  <dgm:cxnLst>
    <dgm:cxn modelId="{FE33469D-3655-49F2-ACD5-2D61A90A28D0}" type="presOf" srcId="{38D0685D-C711-4B54-B558-EC6420D2C991}" destId="{D3C01B2D-2E3D-479D-BFBE-ABA91F0E835A}" srcOrd="0" destOrd="0" presId="urn:microsoft.com/office/officeart/2005/8/layout/hierarchy1"/>
    <dgm:cxn modelId="{6EB3C78F-B07A-457A-A5F2-538EFE183F6C}" srcId="{38D0685D-C711-4B54-B558-EC6420D2C991}" destId="{8146F91B-C9F9-44C2-AF6A-2B65E00A7271}" srcOrd="1" destOrd="0" parTransId="{F9AEE09C-55DC-486A-91C7-06474E8B801C}" sibTransId="{BA2EFE60-C2ED-49B4-8557-D865E09CC1AA}"/>
    <dgm:cxn modelId="{6B630322-7FD9-419E-BF8E-DA46493A3781}" srcId="{38D0685D-C711-4B54-B558-EC6420D2C991}" destId="{491ABFEE-0D23-43DB-886B-6130CAABF9A1}" srcOrd="0" destOrd="0" parTransId="{4062E694-85DE-43EA-A05A-17F7AAB14157}" sibTransId="{0E94B3C9-A466-4F22-A87A-E0AB032D1846}"/>
    <dgm:cxn modelId="{FE4BF38E-D9E1-4468-BABE-48485675AC64}" type="presOf" srcId="{8146F91B-C9F9-44C2-AF6A-2B65E00A7271}" destId="{38E5AA0B-9B4C-4B72-87EC-23764F2F1368}" srcOrd="0" destOrd="0" presId="urn:microsoft.com/office/officeart/2005/8/layout/hierarchy1"/>
    <dgm:cxn modelId="{513E3843-B53F-4F7D-AE40-0CDFDA10583D}" type="presOf" srcId="{491ABFEE-0D23-43DB-886B-6130CAABF9A1}" destId="{CF7DD247-C90D-4BD0-8337-01E83975B592}" srcOrd="0" destOrd="0" presId="urn:microsoft.com/office/officeart/2005/8/layout/hierarchy1"/>
    <dgm:cxn modelId="{A3113E69-F445-4B50-A199-972A2722B96E}" type="presParOf" srcId="{D3C01B2D-2E3D-479D-BFBE-ABA91F0E835A}" destId="{D7F098E8-4567-4DB4-A556-642526A402FA}" srcOrd="0" destOrd="0" presId="urn:microsoft.com/office/officeart/2005/8/layout/hierarchy1"/>
    <dgm:cxn modelId="{D5D997E4-3CB9-4602-82B1-15E4138129EB}" type="presParOf" srcId="{D7F098E8-4567-4DB4-A556-642526A402FA}" destId="{32CED492-EB20-4F70-858D-53D2BBFFE42D}" srcOrd="0" destOrd="0" presId="urn:microsoft.com/office/officeart/2005/8/layout/hierarchy1"/>
    <dgm:cxn modelId="{DEE31CC9-5584-469E-A401-69D54D2AD712}" type="presParOf" srcId="{32CED492-EB20-4F70-858D-53D2BBFFE42D}" destId="{D7A74980-F63E-4CFB-A1F2-BB564237B77C}" srcOrd="0" destOrd="0" presId="urn:microsoft.com/office/officeart/2005/8/layout/hierarchy1"/>
    <dgm:cxn modelId="{FAAEA8F5-B959-4AF9-91A1-3C1C7ED52A96}" type="presParOf" srcId="{32CED492-EB20-4F70-858D-53D2BBFFE42D}" destId="{CF7DD247-C90D-4BD0-8337-01E83975B592}" srcOrd="1" destOrd="0" presId="urn:microsoft.com/office/officeart/2005/8/layout/hierarchy1"/>
    <dgm:cxn modelId="{39EAC7F5-6820-4C10-9F5E-C1D0082E139E}" type="presParOf" srcId="{D7F098E8-4567-4DB4-A556-642526A402FA}" destId="{B6E1E46B-4916-43DA-B255-D60CC6E55381}" srcOrd="1" destOrd="0" presId="urn:microsoft.com/office/officeart/2005/8/layout/hierarchy1"/>
    <dgm:cxn modelId="{5DF85FF0-10AA-4719-AEFE-754072A65A69}" type="presParOf" srcId="{D3C01B2D-2E3D-479D-BFBE-ABA91F0E835A}" destId="{E9B2DB91-E36E-4717-8372-A50561183E58}" srcOrd="1" destOrd="0" presId="urn:microsoft.com/office/officeart/2005/8/layout/hierarchy1"/>
    <dgm:cxn modelId="{658924D5-A94A-47BA-9C9F-69AADCB4D20C}" type="presParOf" srcId="{E9B2DB91-E36E-4717-8372-A50561183E58}" destId="{36123507-58D2-4E9C-AB16-34547AD1F5C3}" srcOrd="0" destOrd="0" presId="urn:microsoft.com/office/officeart/2005/8/layout/hierarchy1"/>
    <dgm:cxn modelId="{E7FC0C38-7976-4E36-8F1D-6409497004DC}" type="presParOf" srcId="{36123507-58D2-4E9C-AB16-34547AD1F5C3}" destId="{AD062A5C-7775-443C-8403-A1069AFB00E0}" srcOrd="0" destOrd="0" presId="urn:microsoft.com/office/officeart/2005/8/layout/hierarchy1"/>
    <dgm:cxn modelId="{10A09960-B3AB-4963-BC4C-4FBAD91F68AC}" type="presParOf" srcId="{36123507-58D2-4E9C-AB16-34547AD1F5C3}" destId="{38E5AA0B-9B4C-4B72-87EC-23764F2F1368}" srcOrd="1" destOrd="0" presId="urn:microsoft.com/office/officeart/2005/8/layout/hierarchy1"/>
    <dgm:cxn modelId="{1C591468-7F32-4335-AE7F-59339A6C2FE5}" type="presParOf" srcId="{E9B2DB91-E36E-4717-8372-A50561183E58}" destId="{6BD77AEE-E440-485A-B1D1-008A29AA9C1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8DDDE5-22B6-4DEA-988B-CAA99695AA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361FF2-58DB-4D33-B5A0-56238E6BD3AB}">
      <dgm:prSet/>
      <dgm:spPr/>
      <dgm:t>
        <a:bodyPr/>
        <a:lstStyle/>
        <a:p>
          <a:pPr algn="just"/>
          <a:r>
            <a:rPr lang="en-US" b="0" i="0" dirty="0"/>
            <a:t>While selecting INNs it is ensured that these are not similar to trademarks. WHA Resolution in 1993 exhorts Member States to develop legal and policy regimes to address this need. Though WHA Resolution  is non-binding in nature, India has substantially implemented its requirements under Section 13 (b) of the Trade Marks Act, 1999. Nevertheless, no INN has been notified by the Trade Marks Registry in the Trade Marks Journal.</a:t>
          </a:r>
          <a:endParaRPr lang="en-US" dirty="0"/>
        </a:p>
      </dgm:t>
    </dgm:pt>
    <dgm:pt modelId="{8AA7B3A7-1AFB-4C51-A0B5-5B51886D8B40}" type="parTrans" cxnId="{B744361C-BC61-4AAA-AA73-4423CE4D1D41}">
      <dgm:prSet/>
      <dgm:spPr/>
      <dgm:t>
        <a:bodyPr/>
        <a:lstStyle/>
        <a:p>
          <a:endParaRPr lang="en-US"/>
        </a:p>
      </dgm:t>
    </dgm:pt>
    <dgm:pt modelId="{27221E86-78A3-4583-BFC6-B9411CEF181D}" type="sibTrans" cxnId="{B744361C-BC61-4AAA-AA73-4423CE4D1D41}">
      <dgm:prSet/>
      <dgm:spPr/>
      <dgm:t>
        <a:bodyPr/>
        <a:lstStyle/>
        <a:p>
          <a:endParaRPr lang="en-US"/>
        </a:p>
      </dgm:t>
    </dgm:pt>
    <dgm:pt modelId="{FCCF62B6-9AA3-41AA-80BA-53E9E1308802}">
      <dgm:prSet/>
      <dgm:spPr/>
      <dgm:t>
        <a:bodyPr/>
        <a:lstStyle/>
        <a:p>
          <a:pPr algn="just"/>
          <a:r>
            <a:rPr lang="en-US" b="0" i="0" dirty="0"/>
            <a:t>The Controller General of Patents, Designs, and Trade Marks has</a:t>
          </a:r>
          <a:r>
            <a:rPr lang="en-US" dirty="0"/>
            <a:t> </a:t>
          </a:r>
          <a:r>
            <a:rPr lang="en-US" b="0" i="0" dirty="0"/>
            <a:t>finally published a list of International Non-Proprietary Names as declared by the World Health Organization which can be viewed at this link http://ipindia.nic.in/list_INN_08February2012.pdf. Hopefully, this publication will be followed up by an official notification, following which Trade Mark Examiners will be mandated to examine pharmaceutical trademarks for any similarities to the INNs published in the list. Any names which are identical, to those on the INN list will not be registered as a pharmaceutical trademark.</a:t>
          </a:r>
          <a:endParaRPr lang="en-US" dirty="0"/>
        </a:p>
      </dgm:t>
    </dgm:pt>
    <dgm:pt modelId="{0CC4E876-F689-486F-9BBB-C66F155B7178}" type="parTrans" cxnId="{74FE495C-71F4-40C7-A6E9-842EC1ADD4F6}">
      <dgm:prSet/>
      <dgm:spPr/>
      <dgm:t>
        <a:bodyPr/>
        <a:lstStyle/>
        <a:p>
          <a:endParaRPr lang="en-US"/>
        </a:p>
      </dgm:t>
    </dgm:pt>
    <dgm:pt modelId="{C22253A5-A905-4652-B6E5-E53A750BD850}" type="sibTrans" cxnId="{74FE495C-71F4-40C7-A6E9-842EC1ADD4F6}">
      <dgm:prSet/>
      <dgm:spPr/>
      <dgm:t>
        <a:bodyPr/>
        <a:lstStyle/>
        <a:p>
          <a:endParaRPr lang="en-US"/>
        </a:p>
      </dgm:t>
    </dgm:pt>
    <dgm:pt modelId="{CF8899B5-3672-4DFF-8A31-7FC8A29BD56B}" type="pres">
      <dgm:prSet presAssocID="{F98DDDE5-22B6-4DEA-988B-CAA99695AA32}" presName="linear" presStyleCnt="0">
        <dgm:presLayoutVars>
          <dgm:animLvl val="lvl"/>
          <dgm:resizeHandles val="exact"/>
        </dgm:presLayoutVars>
      </dgm:prSet>
      <dgm:spPr/>
      <dgm:t>
        <a:bodyPr/>
        <a:lstStyle/>
        <a:p>
          <a:endParaRPr lang="en-US"/>
        </a:p>
      </dgm:t>
    </dgm:pt>
    <dgm:pt modelId="{56655AE5-D4FF-4240-A07B-C91C7B9E81BF}" type="pres">
      <dgm:prSet presAssocID="{D1361FF2-58DB-4D33-B5A0-56238E6BD3AB}" presName="parentText" presStyleLbl="node1" presStyleIdx="0" presStyleCnt="2">
        <dgm:presLayoutVars>
          <dgm:chMax val="0"/>
          <dgm:bulletEnabled val="1"/>
        </dgm:presLayoutVars>
      </dgm:prSet>
      <dgm:spPr/>
      <dgm:t>
        <a:bodyPr/>
        <a:lstStyle/>
        <a:p>
          <a:endParaRPr lang="en-US"/>
        </a:p>
      </dgm:t>
    </dgm:pt>
    <dgm:pt modelId="{8843ED28-EF2F-4865-8902-8E40DD138A6A}" type="pres">
      <dgm:prSet presAssocID="{27221E86-78A3-4583-BFC6-B9411CEF181D}" presName="spacer" presStyleCnt="0"/>
      <dgm:spPr/>
    </dgm:pt>
    <dgm:pt modelId="{8E9B1B13-102C-4607-9842-A7BB3878E98E}" type="pres">
      <dgm:prSet presAssocID="{FCCF62B6-9AA3-41AA-80BA-53E9E1308802}" presName="parentText" presStyleLbl="node1" presStyleIdx="1" presStyleCnt="2">
        <dgm:presLayoutVars>
          <dgm:chMax val="0"/>
          <dgm:bulletEnabled val="1"/>
        </dgm:presLayoutVars>
      </dgm:prSet>
      <dgm:spPr/>
      <dgm:t>
        <a:bodyPr/>
        <a:lstStyle/>
        <a:p>
          <a:endParaRPr lang="en-US"/>
        </a:p>
      </dgm:t>
    </dgm:pt>
  </dgm:ptLst>
  <dgm:cxnLst>
    <dgm:cxn modelId="{74FE495C-71F4-40C7-A6E9-842EC1ADD4F6}" srcId="{F98DDDE5-22B6-4DEA-988B-CAA99695AA32}" destId="{FCCF62B6-9AA3-41AA-80BA-53E9E1308802}" srcOrd="1" destOrd="0" parTransId="{0CC4E876-F689-486F-9BBB-C66F155B7178}" sibTransId="{C22253A5-A905-4652-B6E5-E53A750BD850}"/>
    <dgm:cxn modelId="{BE56228B-D71E-460B-8968-C2E80B3F1E47}" type="presOf" srcId="{D1361FF2-58DB-4D33-B5A0-56238E6BD3AB}" destId="{56655AE5-D4FF-4240-A07B-C91C7B9E81BF}" srcOrd="0" destOrd="0" presId="urn:microsoft.com/office/officeart/2005/8/layout/vList2"/>
    <dgm:cxn modelId="{6A2CA605-2248-4640-8D1A-4E92F6732351}" type="presOf" srcId="{FCCF62B6-9AA3-41AA-80BA-53E9E1308802}" destId="{8E9B1B13-102C-4607-9842-A7BB3878E98E}" srcOrd="0" destOrd="0" presId="urn:microsoft.com/office/officeart/2005/8/layout/vList2"/>
    <dgm:cxn modelId="{8F0DEF43-03BB-4D1B-AEED-3E59684C085B}" type="presOf" srcId="{F98DDDE5-22B6-4DEA-988B-CAA99695AA32}" destId="{CF8899B5-3672-4DFF-8A31-7FC8A29BD56B}" srcOrd="0" destOrd="0" presId="urn:microsoft.com/office/officeart/2005/8/layout/vList2"/>
    <dgm:cxn modelId="{B744361C-BC61-4AAA-AA73-4423CE4D1D41}" srcId="{F98DDDE5-22B6-4DEA-988B-CAA99695AA32}" destId="{D1361FF2-58DB-4D33-B5A0-56238E6BD3AB}" srcOrd="0" destOrd="0" parTransId="{8AA7B3A7-1AFB-4C51-A0B5-5B51886D8B40}" sibTransId="{27221E86-78A3-4583-BFC6-B9411CEF181D}"/>
    <dgm:cxn modelId="{8FA8185C-F81D-4385-B182-BCD3F5B773FC}" type="presParOf" srcId="{CF8899B5-3672-4DFF-8A31-7FC8A29BD56B}" destId="{56655AE5-D4FF-4240-A07B-C91C7B9E81BF}" srcOrd="0" destOrd="0" presId="urn:microsoft.com/office/officeart/2005/8/layout/vList2"/>
    <dgm:cxn modelId="{545F7D3C-621D-46E5-8532-A17AC4FDD272}" type="presParOf" srcId="{CF8899B5-3672-4DFF-8A31-7FC8A29BD56B}" destId="{8843ED28-EF2F-4865-8902-8E40DD138A6A}" srcOrd="1" destOrd="0" presId="urn:microsoft.com/office/officeart/2005/8/layout/vList2"/>
    <dgm:cxn modelId="{ACF75558-E418-4860-B314-0F233D2E8A45}" type="presParOf" srcId="{CF8899B5-3672-4DFF-8A31-7FC8A29BD56B}" destId="{8E9B1B13-102C-4607-9842-A7BB3878E98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351D78-2E16-4BCA-AEED-5D90DC5C2F19}"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A33A1BF-1B68-4ADA-B6DE-78A99B6EA620}">
      <dgm:prSet/>
      <dgm:spPr/>
      <dgm:t>
        <a:bodyPr/>
        <a:lstStyle/>
        <a:p>
          <a:pPr algn="just">
            <a:lnSpc>
              <a:spcPct val="100000"/>
            </a:lnSpc>
          </a:pPr>
          <a:r>
            <a:rPr lang="en-US">
              <a:latin typeface="Rockwell"/>
            </a:rPr>
            <a:t>ICD serves a broad range of uses globally and provides critical knowledge on the extent, causes and consequences of human disease and death worldwide via data that is reported and coded with the ICD. Clinical terms coded with ICD are the main basis for health recording and statistics on disease in primary, secondary and tertiary care, as well as on cause of death certificates. </a:t>
          </a:r>
        </a:p>
      </dgm:t>
    </dgm:pt>
    <dgm:pt modelId="{C61B5A58-8845-4B42-BA38-55BE081E4FEE}" type="parTrans" cxnId="{5822591D-8C89-4978-961A-888C24329662}">
      <dgm:prSet/>
      <dgm:spPr/>
      <dgm:t>
        <a:bodyPr/>
        <a:lstStyle/>
        <a:p>
          <a:endParaRPr lang="en-US"/>
        </a:p>
      </dgm:t>
    </dgm:pt>
    <dgm:pt modelId="{1A833508-2729-4FBE-B571-EA56FEDD30F4}" type="sibTrans" cxnId="{5822591D-8C89-4978-961A-888C24329662}">
      <dgm:prSet/>
      <dgm:spPr/>
      <dgm:t>
        <a:bodyPr/>
        <a:lstStyle/>
        <a:p>
          <a:endParaRPr lang="en-US"/>
        </a:p>
      </dgm:t>
    </dgm:pt>
    <dgm:pt modelId="{FCCAADC0-C58E-47B8-8193-34784A882BB4}">
      <dgm:prSet/>
      <dgm:spPr/>
      <dgm:t>
        <a:bodyPr/>
        <a:lstStyle/>
        <a:p>
          <a:pPr algn="just">
            <a:lnSpc>
              <a:spcPct val="100000"/>
            </a:lnSpc>
          </a:pPr>
          <a:r>
            <a:rPr lang="en-US">
              <a:latin typeface="Rockwell"/>
            </a:rPr>
            <a:t>These data and statistics support payment systems, service planning, administration of quality and safety, and health services research. Diagnostic guidance linked to categories of ICD also standardizes data collection and enables large scale research.</a:t>
          </a:r>
        </a:p>
      </dgm:t>
    </dgm:pt>
    <dgm:pt modelId="{8FA077F8-41DF-4A8C-8B9E-5636FA429C0F}" type="parTrans" cxnId="{F135CE8A-FBF0-4E45-AE80-CF891F9CEDEA}">
      <dgm:prSet/>
      <dgm:spPr/>
      <dgm:t>
        <a:bodyPr/>
        <a:lstStyle/>
        <a:p>
          <a:endParaRPr lang="en-US"/>
        </a:p>
      </dgm:t>
    </dgm:pt>
    <dgm:pt modelId="{AFA2ED61-FCB0-4892-9B6F-7DE49AE7566E}" type="sibTrans" cxnId="{F135CE8A-FBF0-4E45-AE80-CF891F9CEDEA}">
      <dgm:prSet/>
      <dgm:spPr/>
      <dgm:t>
        <a:bodyPr/>
        <a:lstStyle/>
        <a:p>
          <a:endParaRPr lang="en-US"/>
        </a:p>
      </dgm:t>
    </dgm:pt>
    <dgm:pt modelId="{58F564E0-F9DC-4EBE-9EE0-E5AB9A0168DD}" type="pres">
      <dgm:prSet presAssocID="{DA351D78-2E16-4BCA-AEED-5D90DC5C2F19}" presName="root" presStyleCnt="0">
        <dgm:presLayoutVars>
          <dgm:dir/>
          <dgm:resizeHandles val="exact"/>
        </dgm:presLayoutVars>
      </dgm:prSet>
      <dgm:spPr/>
      <dgm:t>
        <a:bodyPr/>
        <a:lstStyle/>
        <a:p>
          <a:endParaRPr lang="en-US"/>
        </a:p>
      </dgm:t>
    </dgm:pt>
    <dgm:pt modelId="{C64BE525-B2C9-49AD-A28B-396568CA26A1}" type="pres">
      <dgm:prSet presAssocID="{2A33A1BF-1B68-4ADA-B6DE-78A99B6EA620}" presName="compNode" presStyleCnt="0"/>
      <dgm:spPr/>
    </dgm:pt>
    <dgm:pt modelId="{280FF496-36F0-4DC2-8FE7-B9B75246A8DC}" type="pres">
      <dgm:prSet presAssocID="{2A33A1BF-1B68-4ADA-B6DE-78A99B6EA620}" presName="bgRect" presStyleLbl="bgShp" presStyleIdx="0" presStyleCnt="2"/>
      <dgm:spPr/>
    </dgm:pt>
    <dgm:pt modelId="{D8269AAD-B08A-406B-A780-80582F3D7BC0}" type="pres">
      <dgm:prSet presAssocID="{2A33A1BF-1B68-4ADA-B6DE-78A99B6EA620}"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9AFBB4C2-394D-40A3-9D7A-117CDD41FD5E}" type="pres">
      <dgm:prSet presAssocID="{2A33A1BF-1B68-4ADA-B6DE-78A99B6EA620}" presName="spaceRect" presStyleCnt="0"/>
      <dgm:spPr/>
    </dgm:pt>
    <dgm:pt modelId="{54E08C50-A136-4764-8B46-CE870FB87A0C}" type="pres">
      <dgm:prSet presAssocID="{2A33A1BF-1B68-4ADA-B6DE-78A99B6EA620}" presName="parTx" presStyleLbl="revTx" presStyleIdx="0" presStyleCnt="2">
        <dgm:presLayoutVars>
          <dgm:chMax val="0"/>
          <dgm:chPref val="0"/>
        </dgm:presLayoutVars>
      </dgm:prSet>
      <dgm:spPr/>
      <dgm:t>
        <a:bodyPr/>
        <a:lstStyle/>
        <a:p>
          <a:endParaRPr lang="en-US"/>
        </a:p>
      </dgm:t>
    </dgm:pt>
    <dgm:pt modelId="{E65F5A4F-868A-4246-A795-033A56868F45}" type="pres">
      <dgm:prSet presAssocID="{1A833508-2729-4FBE-B571-EA56FEDD30F4}" presName="sibTrans" presStyleCnt="0"/>
      <dgm:spPr/>
    </dgm:pt>
    <dgm:pt modelId="{08DF1B9F-1E44-4920-BFDA-36E183DA2CEC}" type="pres">
      <dgm:prSet presAssocID="{FCCAADC0-C58E-47B8-8193-34784A882BB4}" presName="compNode" presStyleCnt="0"/>
      <dgm:spPr/>
    </dgm:pt>
    <dgm:pt modelId="{7A843EB1-F342-4902-B9F9-E1494E2AF062}" type="pres">
      <dgm:prSet presAssocID="{FCCAADC0-C58E-47B8-8193-34784A882BB4}" presName="bgRect" presStyleLbl="bgShp" presStyleIdx="1" presStyleCnt="2"/>
      <dgm:spPr/>
    </dgm:pt>
    <dgm:pt modelId="{5E452CBE-D2F1-491A-8AC1-592BB8F7C4BD}" type="pres">
      <dgm:prSet presAssocID="{FCCAADC0-C58E-47B8-8193-34784A882BB4}"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ierarchy"/>
        </a:ext>
      </dgm:extLst>
    </dgm:pt>
    <dgm:pt modelId="{F89AE77B-5AC8-42E0-A2F7-E362A1DD252E}" type="pres">
      <dgm:prSet presAssocID="{FCCAADC0-C58E-47B8-8193-34784A882BB4}" presName="spaceRect" presStyleCnt="0"/>
      <dgm:spPr/>
    </dgm:pt>
    <dgm:pt modelId="{19B9A0D1-3013-45E3-9E45-4125EBD00456}" type="pres">
      <dgm:prSet presAssocID="{FCCAADC0-C58E-47B8-8193-34784A882BB4}" presName="parTx" presStyleLbl="revTx" presStyleIdx="1" presStyleCnt="2">
        <dgm:presLayoutVars>
          <dgm:chMax val="0"/>
          <dgm:chPref val="0"/>
        </dgm:presLayoutVars>
      </dgm:prSet>
      <dgm:spPr/>
      <dgm:t>
        <a:bodyPr/>
        <a:lstStyle/>
        <a:p>
          <a:endParaRPr lang="en-US"/>
        </a:p>
      </dgm:t>
    </dgm:pt>
  </dgm:ptLst>
  <dgm:cxnLst>
    <dgm:cxn modelId="{6A407BE8-2E4F-4120-B4CA-624106B31407}" type="presOf" srcId="{FCCAADC0-C58E-47B8-8193-34784A882BB4}" destId="{19B9A0D1-3013-45E3-9E45-4125EBD00456}" srcOrd="0" destOrd="0" presId="urn:microsoft.com/office/officeart/2018/2/layout/IconVerticalSolidList"/>
    <dgm:cxn modelId="{F135CE8A-FBF0-4E45-AE80-CF891F9CEDEA}" srcId="{DA351D78-2E16-4BCA-AEED-5D90DC5C2F19}" destId="{FCCAADC0-C58E-47B8-8193-34784A882BB4}" srcOrd="1" destOrd="0" parTransId="{8FA077F8-41DF-4A8C-8B9E-5636FA429C0F}" sibTransId="{AFA2ED61-FCB0-4892-9B6F-7DE49AE7566E}"/>
    <dgm:cxn modelId="{5822591D-8C89-4978-961A-888C24329662}" srcId="{DA351D78-2E16-4BCA-AEED-5D90DC5C2F19}" destId="{2A33A1BF-1B68-4ADA-B6DE-78A99B6EA620}" srcOrd="0" destOrd="0" parTransId="{C61B5A58-8845-4B42-BA38-55BE081E4FEE}" sibTransId="{1A833508-2729-4FBE-B571-EA56FEDD30F4}"/>
    <dgm:cxn modelId="{EB05B8D1-8F39-40FA-B43E-868641E5AFC2}" type="presOf" srcId="{2A33A1BF-1B68-4ADA-B6DE-78A99B6EA620}" destId="{54E08C50-A136-4764-8B46-CE870FB87A0C}" srcOrd="0" destOrd="0" presId="urn:microsoft.com/office/officeart/2018/2/layout/IconVerticalSolidList"/>
    <dgm:cxn modelId="{8AE8A955-003A-441E-A368-75EC4E6D5B11}" type="presOf" srcId="{DA351D78-2E16-4BCA-AEED-5D90DC5C2F19}" destId="{58F564E0-F9DC-4EBE-9EE0-E5AB9A0168DD}" srcOrd="0" destOrd="0" presId="urn:microsoft.com/office/officeart/2018/2/layout/IconVerticalSolidList"/>
    <dgm:cxn modelId="{847D52B9-D90B-4345-B262-1A9284063261}" type="presParOf" srcId="{58F564E0-F9DC-4EBE-9EE0-E5AB9A0168DD}" destId="{C64BE525-B2C9-49AD-A28B-396568CA26A1}" srcOrd="0" destOrd="0" presId="urn:microsoft.com/office/officeart/2018/2/layout/IconVerticalSolidList"/>
    <dgm:cxn modelId="{64965118-43F0-44A1-99C5-6974E267AD7C}" type="presParOf" srcId="{C64BE525-B2C9-49AD-A28B-396568CA26A1}" destId="{280FF496-36F0-4DC2-8FE7-B9B75246A8DC}" srcOrd="0" destOrd="0" presId="urn:microsoft.com/office/officeart/2018/2/layout/IconVerticalSolidList"/>
    <dgm:cxn modelId="{7C2493A9-237E-48CA-A47B-449690CB21E1}" type="presParOf" srcId="{C64BE525-B2C9-49AD-A28B-396568CA26A1}" destId="{D8269AAD-B08A-406B-A780-80582F3D7BC0}" srcOrd="1" destOrd="0" presId="urn:microsoft.com/office/officeart/2018/2/layout/IconVerticalSolidList"/>
    <dgm:cxn modelId="{CE0EB53A-56C7-4344-8869-29028B98F297}" type="presParOf" srcId="{C64BE525-B2C9-49AD-A28B-396568CA26A1}" destId="{9AFBB4C2-394D-40A3-9D7A-117CDD41FD5E}" srcOrd="2" destOrd="0" presId="urn:microsoft.com/office/officeart/2018/2/layout/IconVerticalSolidList"/>
    <dgm:cxn modelId="{FEA311F0-8490-45F9-A888-6B5C4BEBEDF3}" type="presParOf" srcId="{C64BE525-B2C9-49AD-A28B-396568CA26A1}" destId="{54E08C50-A136-4764-8B46-CE870FB87A0C}" srcOrd="3" destOrd="0" presId="urn:microsoft.com/office/officeart/2018/2/layout/IconVerticalSolidList"/>
    <dgm:cxn modelId="{12E3E8B0-B4D5-4F8C-8315-4CC4C0DE66A4}" type="presParOf" srcId="{58F564E0-F9DC-4EBE-9EE0-E5AB9A0168DD}" destId="{E65F5A4F-868A-4246-A795-033A56868F45}" srcOrd="1" destOrd="0" presId="urn:microsoft.com/office/officeart/2018/2/layout/IconVerticalSolidList"/>
    <dgm:cxn modelId="{54A4745E-395A-4812-B356-2F74768FCBCD}" type="presParOf" srcId="{58F564E0-F9DC-4EBE-9EE0-E5AB9A0168DD}" destId="{08DF1B9F-1E44-4920-BFDA-36E183DA2CEC}" srcOrd="2" destOrd="0" presId="urn:microsoft.com/office/officeart/2018/2/layout/IconVerticalSolidList"/>
    <dgm:cxn modelId="{CB43CA81-A280-4A8B-8025-488C34D02923}" type="presParOf" srcId="{08DF1B9F-1E44-4920-BFDA-36E183DA2CEC}" destId="{7A843EB1-F342-4902-B9F9-E1494E2AF062}" srcOrd="0" destOrd="0" presId="urn:microsoft.com/office/officeart/2018/2/layout/IconVerticalSolidList"/>
    <dgm:cxn modelId="{68A87DDD-2473-4C13-8AEA-CFFDE04C728E}" type="presParOf" srcId="{08DF1B9F-1E44-4920-BFDA-36E183DA2CEC}" destId="{5E452CBE-D2F1-491A-8AC1-592BB8F7C4BD}" srcOrd="1" destOrd="0" presId="urn:microsoft.com/office/officeart/2018/2/layout/IconVerticalSolidList"/>
    <dgm:cxn modelId="{4F60F78A-B01D-47C6-BBB3-37716C899B45}" type="presParOf" srcId="{08DF1B9F-1E44-4920-BFDA-36E183DA2CEC}" destId="{F89AE77B-5AC8-42E0-A2F7-E362A1DD252E}" srcOrd="2" destOrd="0" presId="urn:microsoft.com/office/officeart/2018/2/layout/IconVerticalSolidList"/>
    <dgm:cxn modelId="{5FD63F40-D467-4330-9B02-7C202CF7BAC8}" type="presParOf" srcId="{08DF1B9F-1E44-4920-BFDA-36E183DA2CEC}" destId="{19B9A0D1-3013-45E3-9E45-4125EBD004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C56FD5-5B9E-4296-9921-0873719B392B}"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EE3F2941-55D2-42D1-A00A-D0006AEFB4DE}">
      <dgm:prSet/>
      <dgm:spPr/>
      <dgm:t>
        <a:bodyPr/>
        <a:lstStyle/>
        <a:p>
          <a:pPr>
            <a:defRPr b="1"/>
          </a:pPr>
          <a:r>
            <a:rPr lang="en-US"/>
            <a:t>1893</a:t>
          </a:r>
        </a:p>
      </dgm:t>
    </dgm:pt>
    <dgm:pt modelId="{DDA2DE15-AB35-40E9-87F8-E86A81544AA6}" type="parTrans" cxnId="{D3223558-B4B0-4690-BF98-E47C084C8BCE}">
      <dgm:prSet/>
      <dgm:spPr/>
      <dgm:t>
        <a:bodyPr/>
        <a:lstStyle/>
        <a:p>
          <a:endParaRPr lang="en-US"/>
        </a:p>
      </dgm:t>
    </dgm:pt>
    <dgm:pt modelId="{E09B92BB-2753-4356-A970-42CE48FFC6C5}" type="sibTrans" cxnId="{D3223558-B4B0-4690-BF98-E47C084C8BCE}">
      <dgm:prSet/>
      <dgm:spPr/>
      <dgm:t>
        <a:bodyPr/>
        <a:lstStyle/>
        <a:p>
          <a:endParaRPr lang="en-US"/>
        </a:p>
      </dgm:t>
    </dgm:pt>
    <dgm:pt modelId="{AD30B834-0F82-435F-B941-ED17546223A3}">
      <dgm:prSet/>
      <dgm:spPr/>
      <dgm:t>
        <a:bodyPr/>
        <a:lstStyle/>
        <a:p>
          <a:r>
            <a:rPr lang="en-US"/>
            <a:t>ISI adopted 1st edition of international classification system: The International List of Causes of Death </a:t>
          </a:r>
        </a:p>
      </dgm:t>
    </dgm:pt>
    <dgm:pt modelId="{B692AA0A-EC30-443F-B4D0-7CDBA9A459F2}" type="parTrans" cxnId="{431438AA-ACD8-44BF-83DC-10A06E442396}">
      <dgm:prSet/>
      <dgm:spPr/>
      <dgm:t>
        <a:bodyPr/>
        <a:lstStyle/>
        <a:p>
          <a:endParaRPr lang="en-US"/>
        </a:p>
      </dgm:t>
    </dgm:pt>
    <dgm:pt modelId="{1CE2CB4F-F2FC-4812-B4F8-9CAFA8A1A073}" type="sibTrans" cxnId="{431438AA-ACD8-44BF-83DC-10A06E442396}">
      <dgm:prSet/>
      <dgm:spPr/>
      <dgm:t>
        <a:bodyPr/>
        <a:lstStyle/>
        <a:p>
          <a:endParaRPr lang="en-US"/>
        </a:p>
      </dgm:t>
    </dgm:pt>
    <dgm:pt modelId="{86BE7FC6-FAFC-4565-B1CF-BBE87BBAE68B}">
      <dgm:prSet/>
      <dgm:spPr/>
      <dgm:t>
        <a:bodyPr/>
        <a:lstStyle/>
        <a:p>
          <a:pPr>
            <a:defRPr b="1"/>
          </a:pPr>
          <a:r>
            <a:rPr lang="en-US"/>
            <a:t>1899</a:t>
          </a:r>
        </a:p>
      </dgm:t>
    </dgm:pt>
    <dgm:pt modelId="{9046066F-AFC8-44AC-8E52-077BCD7555FF}" type="parTrans" cxnId="{307F3435-8EC4-407A-BBDF-A477BBCB366F}">
      <dgm:prSet/>
      <dgm:spPr/>
      <dgm:t>
        <a:bodyPr/>
        <a:lstStyle/>
        <a:p>
          <a:endParaRPr lang="en-US"/>
        </a:p>
      </dgm:t>
    </dgm:pt>
    <dgm:pt modelId="{7A65CE11-22EA-46F5-BBDD-5F5B81168F45}" type="sibTrans" cxnId="{307F3435-8EC4-407A-BBDF-A477BBCB366F}">
      <dgm:prSet/>
      <dgm:spPr/>
      <dgm:t>
        <a:bodyPr/>
        <a:lstStyle/>
        <a:p>
          <a:endParaRPr lang="en-US"/>
        </a:p>
      </dgm:t>
    </dgm:pt>
    <dgm:pt modelId="{79692307-7B93-4135-A0C7-E5C0CD9DCFBC}">
      <dgm:prSet/>
      <dgm:spPr/>
      <dgm:t>
        <a:bodyPr/>
        <a:lstStyle/>
        <a:p>
          <a:r>
            <a:rPr lang="en-US"/>
            <a:t>“Causes of Death” adopted by some American and European countries New ICD edition approximately every 10 years </a:t>
          </a:r>
        </a:p>
      </dgm:t>
    </dgm:pt>
    <dgm:pt modelId="{579DF6C7-CC73-4E5C-BE39-25937266E6BF}" type="parTrans" cxnId="{77AB8EA9-6836-45F1-B755-AD21530E64BD}">
      <dgm:prSet/>
      <dgm:spPr/>
      <dgm:t>
        <a:bodyPr/>
        <a:lstStyle/>
        <a:p>
          <a:endParaRPr lang="en-US"/>
        </a:p>
      </dgm:t>
    </dgm:pt>
    <dgm:pt modelId="{09044059-5703-4B8C-8BAB-41B6282072CF}" type="sibTrans" cxnId="{77AB8EA9-6836-45F1-B755-AD21530E64BD}">
      <dgm:prSet/>
      <dgm:spPr/>
      <dgm:t>
        <a:bodyPr/>
        <a:lstStyle/>
        <a:p>
          <a:endParaRPr lang="en-US"/>
        </a:p>
      </dgm:t>
    </dgm:pt>
    <dgm:pt modelId="{CE47D0A8-2B5B-431F-A49F-A48291E22532}">
      <dgm:prSet/>
      <dgm:spPr/>
      <dgm:t>
        <a:bodyPr/>
        <a:lstStyle/>
        <a:p>
          <a:pPr>
            <a:defRPr b="1"/>
          </a:pPr>
          <a:r>
            <a:rPr lang="en-US"/>
            <a:t>1910–1920</a:t>
          </a:r>
        </a:p>
      </dgm:t>
    </dgm:pt>
    <dgm:pt modelId="{ACB836FF-8111-413F-BB0F-BF0A03396096}" type="parTrans" cxnId="{775FEC88-F752-44A9-8C8C-0CF8729A7E45}">
      <dgm:prSet/>
      <dgm:spPr/>
      <dgm:t>
        <a:bodyPr/>
        <a:lstStyle/>
        <a:p>
          <a:endParaRPr lang="en-US"/>
        </a:p>
      </dgm:t>
    </dgm:pt>
    <dgm:pt modelId="{8554597A-3429-4829-BF13-1205BFFAD440}" type="sibTrans" cxnId="{775FEC88-F752-44A9-8C8C-0CF8729A7E45}">
      <dgm:prSet/>
      <dgm:spPr/>
      <dgm:t>
        <a:bodyPr/>
        <a:lstStyle/>
        <a:p>
          <a:endParaRPr lang="en-US"/>
        </a:p>
      </dgm:t>
    </dgm:pt>
    <dgm:pt modelId="{23988ED7-287A-4049-89DE-9C40BCF30641}">
      <dgm:prSet/>
      <dgm:spPr/>
      <dgm:t>
        <a:bodyPr/>
        <a:lstStyle/>
        <a:p>
          <a:r>
            <a:rPr lang="en-US"/>
            <a:t>ICD-2 (1910-1920) renamed: International Classification of Causes of Sickness and Death ICD-4 (1930-1938), transfer to categories based on etiology.</a:t>
          </a:r>
        </a:p>
      </dgm:t>
    </dgm:pt>
    <dgm:pt modelId="{879DC510-DAA4-4644-BB7C-CF1A44FA1CCF}" type="parTrans" cxnId="{AF89DF78-C0CA-43F8-8025-669E6E5953B4}">
      <dgm:prSet/>
      <dgm:spPr/>
      <dgm:t>
        <a:bodyPr/>
        <a:lstStyle/>
        <a:p>
          <a:endParaRPr lang="en-US"/>
        </a:p>
      </dgm:t>
    </dgm:pt>
    <dgm:pt modelId="{614553B1-9127-4281-B4E5-592C92D02D6F}" type="sibTrans" cxnId="{AF89DF78-C0CA-43F8-8025-669E6E5953B4}">
      <dgm:prSet/>
      <dgm:spPr/>
      <dgm:t>
        <a:bodyPr/>
        <a:lstStyle/>
        <a:p>
          <a:endParaRPr lang="en-US"/>
        </a:p>
      </dgm:t>
    </dgm:pt>
    <dgm:pt modelId="{5590FC5C-5A5A-4854-B03A-1C9AC7BF871D}">
      <dgm:prSet/>
      <dgm:spPr/>
      <dgm:t>
        <a:bodyPr/>
        <a:lstStyle/>
        <a:p>
          <a:pPr>
            <a:defRPr b="1"/>
          </a:pPr>
          <a:r>
            <a:rPr lang="en-US"/>
            <a:t>1939–1948</a:t>
          </a:r>
        </a:p>
      </dgm:t>
    </dgm:pt>
    <dgm:pt modelId="{BB2529B3-D2A2-4F27-9057-1EA1EDED1688}" type="parTrans" cxnId="{84E32C2C-5B6A-4836-BBA6-5FB8237245AA}">
      <dgm:prSet/>
      <dgm:spPr/>
      <dgm:t>
        <a:bodyPr/>
        <a:lstStyle/>
        <a:p>
          <a:endParaRPr lang="en-US"/>
        </a:p>
      </dgm:t>
    </dgm:pt>
    <dgm:pt modelId="{A54D71E6-068C-4E17-BF60-16C964E33043}" type="sibTrans" cxnId="{84E32C2C-5B6A-4836-BBA6-5FB8237245AA}">
      <dgm:prSet/>
      <dgm:spPr/>
      <dgm:t>
        <a:bodyPr/>
        <a:lstStyle/>
        <a:p>
          <a:endParaRPr lang="en-US"/>
        </a:p>
      </dgm:t>
    </dgm:pt>
    <dgm:pt modelId="{709D943C-61C8-45FE-AB68-79F75DE6B63E}">
      <dgm:prSet/>
      <dgm:spPr/>
      <dgm:t>
        <a:bodyPr/>
        <a:lstStyle/>
        <a:p>
          <a:r>
            <a:rPr lang="en-US"/>
            <a:t>ICD-5 (1939-1948), comparability between successive ICD versions ICD-6 (1949-1957), WHO entrusted ICD as its criterion: International Classification of Diseases, Injuries, and Causes of Death.</a:t>
          </a:r>
        </a:p>
      </dgm:t>
    </dgm:pt>
    <dgm:pt modelId="{D6D4C9B2-93A1-4D5C-A410-F956761E3ABE}" type="parTrans" cxnId="{9953CB64-E6F6-45FD-AEA5-26A9FE55714D}">
      <dgm:prSet/>
      <dgm:spPr/>
      <dgm:t>
        <a:bodyPr/>
        <a:lstStyle/>
        <a:p>
          <a:endParaRPr lang="en-US"/>
        </a:p>
      </dgm:t>
    </dgm:pt>
    <dgm:pt modelId="{2419EA1F-337B-4F01-A443-71AC5028AB6F}" type="sibTrans" cxnId="{9953CB64-E6F6-45FD-AEA5-26A9FE55714D}">
      <dgm:prSet/>
      <dgm:spPr/>
      <dgm:t>
        <a:bodyPr/>
        <a:lstStyle/>
        <a:p>
          <a:endParaRPr lang="en-US"/>
        </a:p>
      </dgm:t>
    </dgm:pt>
    <dgm:pt modelId="{46D72B0C-38C2-4F1A-A8AE-47A71B27864C}" type="pres">
      <dgm:prSet presAssocID="{35C56FD5-5B9E-4296-9921-0873719B392B}" presName="root" presStyleCnt="0">
        <dgm:presLayoutVars>
          <dgm:chMax/>
          <dgm:chPref/>
          <dgm:animLvl val="lvl"/>
        </dgm:presLayoutVars>
      </dgm:prSet>
      <dgm:spPr/>
      <dgm:t>
        <a:bodyPr/>
        <a:lstStyle/>
        <a:p>
          <a:endParaRPr lang="en-US"/>
        </a:p>
      </dgm:t>
    </dgm:pt>
    <dgm:pt modelId="{AEF74975-D4A1-44D2-96A8-4F9CE5093416}" type="pres">
      <dgm:prSet presAssocID="{35C56FD5-5B9E-4296-9921-0873719B392B}" presName="divider" presStyleLbl="node1" presStyleIdx="0" presStyleCnt="1"/>
      <dgm:spPr/>
    </dgm:pt>
    <dgm:pt modelId="{467C4D2E-B88F-4320-B78B-81B299E911B4}" type="pres">
      <dgm:prSet presAssocID="{35C56FD5-5B9E-4296-9921-0873719B392B}" presName="nodes" presStyleCnt="0">
        <dgm:presLayoutVars>
          <dgm:chMax/>
          <dgm:chPref/>
          <dgm:animLvl val="lvl"/>
        </dgm:presLayoutVars>
      </dgm:prSet>
      <dgm:spPr/>
    </dgm:pt>
    <dgm:pt modelId="{9FD21B47-4137-4E66-8658-DB89AEE05819}" type="pres">
      <dgm:prSet presAssocID="{EE3F2941-55D2-42D1-A00A-D0006AEFB4DE}" presName="composite" presStyleCnt="0"/>
      <dgm:spPr/>
    </dgm:pt>
    <dgm:pt modelId="{EACDCBDB-B677-485E-AAF5-163690F555BA}" type="pres">
      <dgm:prSet presAssocID="{EE3F2941-55D2-42D1-A00A-D0006AEFB4DE}" presName="L1TextContainer" presStyleLbl="revTx" presStyleIdx="0" presStyleCnt="4">
        <dgm:presLayoutVars>
          <dgm:chMax val="1"/>
          <dgm:chPref val="1"/>
          <dgm:bulletEnabled val="1"/>
        </dgm:presLayoutVars>
      </dgm:prSet>
      <dgm:spPr/>
      <dgm:t>
        <a:bodyPr/>
        <a:lstStyle/>
        <a:p>
          <a:endParaRPr lang="en-US"/>
        </a:p>
      </dgm:t>
    </dgm:pt>
    <dgm:pt modelId="{5D4F7023-FE67-4328-B67F-754EC06A0BC4}" type="pres">
      <dgm:prSet presAssocID="{EE3F2941-55D2-42D1-A00A-D0006AEFB4DE}" presName="L2TextContainerWrapper" presStyleCnt="0">
        <dgm:presLayoutVars>
          <dgm:chMax val="0"/>
          <dgm:chPref val="0"/>
          <dgm:bulletEnabled val="1"/>
        </dgm:presLayoutVars>
      </dgm:prSet>
      <dgm:spPr/>
    </dgm:pt>
    <dgm:pt modelId="{F6E837C4-DB6A-4EE2-9C5A-94E9ACF6B0D9}" type="pres">
      <dgm:prSet presAssocID="{EE3F2941-55D2-42D1-A00A-D0006AEFB4DE}" presName="L2TextContainer" presStyleLbl="bgAccFollowNode1" presStyleIdx="0" presStyleCnt="4"/>
      <dgm:spPr/>
      <dgm:t>
        <a:bodyPr/>
        <a:lstStyle/>
        <a:p>
          <a:endParaRPr lang="en-US"/>
        </a:p>
      </dgm:t>
    </dgm:pt>
    <dgm:pt modelId="{013B4F83-8094-480C-881D-DF663069A46C}" type="pres">
      <dgm:prSet presAssocID="{EE3F2941-55D2-42D1-A00A-D0006AEFB4DE}" presName="FlexibleEmptyPlaceHolder" presStyleCnt="0"/>
      <dgm:spPr/>
    </dgm:pt>
    <dgm:pt modelId="{5F53118D-70F8-46D5-AACA-5A6445118A33}" type="pres">
      <dgm:prSet presAssocID="{EE3F2941-55D2-42D1-A00A-D0006AEFB4DE}" presName="ConnectLine" presStyleLbl="alignNode1" presStyleIdx="0"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734CC4E3-5D86-4BAE-AE33-CC19B411FF18}" type="pres">
      <dgm:prSet presAssocID="{EE3F2941-55D2-42D1-A00A-D0006AEFB4DE}" presName="ConnectorPoint" presStyleLbl="fgAcc1" presStyleIdx="0" presStyleCnt="4"/>
      <dgm:spPr>
        <a:solidFill>
          <a:schemeClr val="lt1">
            <a:alpha val="90000"/>
            <a:hueOff val="0"/>
            <a:satOff val="0"/>
            <a:lumOff val="0"/>
            <a:alphaOff val="0"/>
          </a:schemeClr>
        </a:solidFill>
        <a:ln w="12700" cap="flat" cmpd="sng" algn="ctr">
          <a:noFill/>
          <a:prstDash val="solid"/>
          <a:miter lim="800000"/>
        </a:ln>
        <a:effectLst/>
      </dgm:spPr>
    </dgm:pt>
    <dgm:pt modelId="{5D5F958D-38BC-4DB4-B278-595A765980F9}" type="pres">
      <dgm:prSet presAssocID="{EE3F2941-55D2-42D1-A00A-D0006AEFB4DE}" presName="EmptyPlaceHolder" presStyleCnt="0"/>
      <dgm:spPr/>
    </dgm:pt>
    <dgm:pt modelId="{0B617927-397D-4A72-AAE5-749E8A0E72EE}" type="pres">
      <dgm:prSet presAssocID="{E09B92BB-2753-4356-A970-42CE48FFC6C5}" presName="spaceBetweenRectangles" presStyleCnt="0"/>
      <dgm:spPr/>
    </dgm:pt>
    <dgm:pt modelId="{8295B7A9-0481-4611-B9E8-468199CE184A}" type="pres">
      <dgm:prSet presAssocID="{86BE7FC6-FAFC-4565-B1CF-BBE87BBAE68B}" presName="composite" presStyleCnt="0"/>
      <dgm:spPr/>
    </dgm:pt>
    <dgm:pt modelId="{1AA29F44-EF1A-4C1A-8C73-33EC4D836C65}" type="pres">
      <dgm:prSet presAssocID="{86BE7FC6-FAFC-4565-B1CF-BBE87BBAE68B}" presName="L1TextContainer" presStyleLbl="revTx" presStyleIdx="1" presStyleCnt="4">
        <dgm:presLayoutVars>
          <dgm:chMax val="1"/>
          <dgm:chPref val="1"/>
          <dgm:bulletEnabled val="1"/>
        </dgm:presLayoutVars>
      </dgm:prSet>
      <dgm:spPr/>
      <dgm:t>
        <a:bodyPr/>
        <a:lstStyle/>
        <a:p>
          <a:endParaRPr lang="en-US"/>
        </a:p>
      </dgm:t>
    </dgm:pt>
    <dgm:pt modelId="{10BB3E0D-C87A-4AE1-972F-F521F2025F60}" type="pres">
      <dgm:prSet presAssocID="{86BE7FC6-FAFC-4565-B1CF-BBE87BBAE68B}" presName="L2TextContainerWrapper" presStyleCnt="0">
        <dgm:presLayoutVars>
          <dgm:chMax val="0"/>
          <dgm:chPref val="0"/>
          <dgm:bulletEnabled val="1"/>
        </dgm:presLayoutVars>
      </dgm:prSet>
      <dgm:spPr/>
    </dgm:pt>
    <dgm:pt modelId="{B2A99C2D-D9EB-4056-859F-5E5A9F7DBC1C}" type="pres">
      <dgm:prSet presAssocID="{86BE7FC6-FAFC-4565-B1CF-BBE87BBAE68B}" presName="L2TextContainer" presStyleLbl="bgAccFollowNode1" presStyleIdx="1" presStyleCnt="4"/>
      <dgm:spPr/>
      <dgm:t>
        <a:bodyPr/>
        <a:lstStyle/>
        <a:p>
          <a:endParaRPr lang="en-US"/>
        </a:p>
      </dgm:t>
    </dgm:pt>
    <dgm:pt modelId="{3D44335F-68AD-43DE-8BF9-CCA8C3409968}" type="pres">
      <dgm:prSet presAssocID="{86BE7FC6-FAFC-4565-B1CF-BBE87BBAE68B}" presName="FlexibleEmptyPlaceHolder" presStyleCnt="0"/>
      <dgm:spPr/>
    </dgm:pt>
    <dgm:pt modelId="{9DD98D69-51FC-41E0-859A-4848395792C3}" type="pres">
      <dgm:prSet presAssocID="{86BE7FC6-FAFC-4565-B1CF-BBE87BBAE68B}" presName="ConnectLine" presStyleLbl="alignNode1" presStyleIdx="1" presStyleCnt="4"/>
      <dgm:spPr>
        <a:solidFill>
          <a:schemeClr val="accent2">
            <a:hueOff val="-485121"/>
            <a:satOff val="-27976"/>
            <a:lumOff val="2876"/>
            <a:alphaOff val="0"/>
          </a:schemeClr>
        </a:solidFill>
        <a:ln w="6350" cap="flat" cmpd="sng" algn="ctr">
          <a:solidFill>
            <a:schemeClr val="accent2">
              <a:hueOff val="-485121"/>
              <a:satOff val="-27976"/>
              <a:lumOff val="2876"/>
              <a:alphaOff val="0"/>
            </a:schemeClr>
          </a:solidFill>
          <a:prstDash val="dash"/>
          <a:miter lim="800000"/>
        </a:ln>
        <a:effectLst/>
      </dgm:spPr>
    </dgm:pt>
    <dgm:pt modelId="{906C053E-99DE-4C9B-B568-C5E494C5E084}" type="pres">
      <dgm:prSet presAssocID="{86BE7FC6-FAFC-4565-B1CF-BBE87BBAE68B}" presName="ConnectorPoint"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3516E105-170B-49A0-B5F9-90DFD3F6903E}" type="pres">
      <dgm:prSet presAssocID="{86BE7FC6-FAFC-4565-B1CF-BBE87BBAE68B}" presName="EmptyPlaceHolder" presStyleCnt="0"/>
      <dgm:spPr/>
    </dgm:pt>
    <dgm:pt modelId="{8A2294AF-FCA2-4F1B-8788-47488F5B69AF}" type="pres">
      <dgm:prSet presAssocID="{7A65CE11-22EA-46F5-BBDD-5F5B81168F45}" presName="spaceBetweenRectangles" presStyleCnt="0"/>
      <dgm:spPr/>
    </dgm:pt>
    <dgm:pt modelId="{FDB4739C-7733-4E17-AA23-BBEFE06B6177}" type="pres">
      <dgm:prSet presAssocID="{CE47D0A8-2B5B-431F-A49F-A48291E22532}" presName="composite" presStyleCnt="0"/>
      <dgm:spPr/>
    </dgm:pt>
    <dgm:pt modelId="{6E26AA4C-9F16-4EF0-88A6-1CBDB15C23DE}" type="pres">
      <dgm:prSet presAssocID="{CE47D0A8-2B5B-431F-A49F-A48291E22532}" presName="L1TextContainer" presStyleLbl="revTx" presStyleIdx="2" presStyleCnt="4">
        <dgm:presLayoutVars>
          <dgm:chMax val="1"/>
          <dgm:chPref val="1"/>
          <dgm:bulletEnabled val="1"/>
        </dgm:presLayoutVars>
      </dgm:prSet>
      <dgm:spPr/>
      <dgm:t>
        <a:bodyPr/>
        <a:lstStyle/>
        <a:p>
          <a:endParaRPr lang="en-US"/>
        </a:p>
      </dgm:t>
    </dgm:pt>
    <dgm:pt modelId="{2F67C0C7-E7B4-46FE-8A88-D38A176839A2}" type="pres">
      <dgm:prSet presAssocID="{CE47D0A8-2B5B-431F-A49F-A48291E22532}" presName="L2TextContainerWrapper" presStyleCnt="0">
        <dgm:presLayoutVars>
          <dgm:chMax val="0"/>
          <dgm:chPref val="0"/>
          <dgm:bulletEnabled val="1"/>
        </dgm:presLayoutVars>
      </dgm:prSet>
      <dgm:spPr/>
    </dgm:pt>
    <dgm:pt modelId="{A80B9A8F-47BF-4A7B-A928-1A828817DEB0}" type="pres">
      <dgm:prSet presAssocID="{CE47D0A8-2B5B-431F-A49F-A48291E22532}" presName="L2TextContainer" presStyleLbl="bgAccFollowNode1" presStyleIdx="2" presStyleCnt="4"/>
      <dgm:spPr/>
      <dgm:t>
        <a:bodyPr/>
        <a:lstStyle/>
        <a:p>
          <a:endParaRPr lang="en-US"/>
        </a:p>
      </dgm:t>
    </dgm:pt>
    <dgm:pt modelId="{D06D5832-95B8-4D78-A3CE-DC794065AAB9}" type="pres">
      <dgm:prSet presAssocID="{CE47D0A8-2B5B-431F-A49F-A48291E22532}" presName="FlexibleEmptyPlaceHolder" presStyleCnt="0"/>
      <dgm:spPr/>
    </dgm:pt>
    <dgm:pt modelId="{7CC975D9-E69D-4E8B-B3CE-DBB24DF7A20D}" type="pres">
      <dgm:prSet presAssocID="{CE47D0A8-2B5B-431F-A49F-A48291E22532}" presName="ConnectLine" presStyleLbl="alignNode1" presStyleIdx="2" presStyleCnt="4"/>
      <dgm:spPr>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miter lim="800000"/>
        </a:ln>
        <a:effectLst/>
      </dgm:spPr>
    </dgm:pt>
    <dgm:pt modelId="{CE4626DB-0F00-4FBF-B6C4-EBDF20BBF298}" type="pres">
      <dgm:prSet presAssocID="{CE47D0A8-2B5B-431F-A49F-A48291E22532}" presName="ConnectorPoint"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758D5CA9-9A8D-439E-A687-4BF36C96520E}" type="pres">
      <dgm:prSet presAssocID="{CE47D0A8-2B5B-431F-A49F-A48291E22532}" presName="EmptyPlaceHolder" presStyleCnt="0"/>
      <dgm:spPr/>
    </dgm:pt>
    <dgm:pt modelId="{C5800512-58E2-4E5E-899A-A3AA53E11AC1}" type="pres">
      <dgm:prSet presAssocID="{8554597A-3429-4829-BF13-1205BFFAD440}" presName="spaceBetweenRectangles" presStyleCnt="0"/>
      <dgm:spPr/>
    </dgm:pt>
    <dgm:pt modelId="{3CF3B846-7246-413C-92A2-31E7F7F3380C}" type="pres">
      <dgm:prSet presAssocID="{5590FC5C-5A5A-4854-B03A-1C9AC7BF871D}" presName="composite" presStyleCnt="0"/>
      <dgm:spPr/>
    </dgm:pt>
    <dgm:pt modelId="{D5D91D3F-6514-47EC-ABF1-404E7012FAB8}" type="pres">
      <dgm:prSet presAssocID="{5590FC5C-5A5A-4854-B03A-1C9AC7BF871D}" presName="L1TextContainer" presStyleLbl="revTx" presStyleIdx="3" presStyleCnt="4">
        <dgm:presLayoutVars>
          <dgm:chMax val="1"/>
          <dgm:chPref val="1"/>
          <dgm:bulletEnabled val="1"/>
        </dgm:presLayoutVars>
      </dgm:prSet>
      <dgm:spPr/>
      <dgm:t>
        <a:bodyPr/>
        <a:lstStyle/>
        <a:p>
          <a:endParaRPr lang="en-US"/>
        </a:p>
      </dgm:t>
    </dgm:pt>
    <dgm:pt modelId="{5C8B5FF9-AFA8-477D-AE6C-E2012F0EEA41}" type="pres">
      <dgm:prSet presAssocID="{5590FC5C-5A5A-4854-B03A-1C9AC7BF871D}" presName="L2TextContainerWrapper" presStyleCnt="0">
        <dgm:presLayoutVars>
          <dgm:chMax val="0"/>
          <dgm:chPref val="0"/>
          <dgm:bulletEnabled val="1"/>
        </dgm:presLayoutVars>
      </dgm:prSet>
      <dgm:spPr/>
    </dgm:pt>
    <dgm:pt modelId="{09F802C2-C67C-4495-A2AF-90DAB5D5D0AF}" type="pres">
      <dgm:prSet presAssocID="{5590FC5C-5A5A-4854-B03A-1C9AC7BF871D}" presName="L2TextContainer" presStyleLbl="bgAccFollowNode1" presStyleIdx="3" presStyleCnt="4"/>
      <dgm:spPr/>
      <dgm:t>
        <a:bodyPr/>
        <a:lstStyle/>
        <a:p>
          <a:endParaRPr lang="en-US"/>
        </a:p>
      </dgm:t>
    </dgm:pt>
    <dgm:pt modelId="{B570C8C0-5B57-4CDB-8D32-19DEC23C986D}" type="pres">
      <dgm:prSet presAssocID="{5590FC5C-5A5A-4854-B03A-1C9AC7BF871D}" presName="FlexibleEmptyPlaceHolder" presStyleCnt="0"/>
      <dgm:spPr/>
    </dgm:pt>
    <dgm:pt modelId="{B0831ED4-1CB4-4DF5-BA0C-87BF1A5DD1CA}" type="pres">
      <dgm:prSet presAssocID="{5590FC5C-5A5A-4854-B03A-1C9AC7BF871D}" presName="ConnectLine" presStyleLbl="alignNode1" presStyleIdx="3" presStyleCnt="4"/>
      <dgm:spPr>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gm:spPr>
    </dgm:pt>
    <dgm:pt modelId="{DD06F09E-B64D-400B-AE6B-E4CEB675CC30}" type="pres">
      <dgm:prSet presAssocID="{5590FC5C-5A5A-4854-B03A-1C9AC7BF871D}" presName="ConnectorPoint"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48157076-472F-474E-A59A-7D2D9C3B23B8}" type="pres">
      <dgm:prSet presAssocID="{5590FC5C-5A5A-4854-B03A-1C9AC7BF871D}" presName="EmptyPlaceHolder" presStyleCnt="0"/>
      <dgm:spPr/>
    </dgm:pt>
  </dgm:ptLst>
  <dgm:cxnLst>
    <dgm:cxn modelId="{775FEC88-F752-44A9-8C8C-0CF8729A7E45}" srcId="{35C56FD5-5B9E-4296-9921-0873719B392B}" destId="{CE47D0A8-2B5B-431F-A49F-A48291E22532}" srcOrd="2" destOrd="0" parTransId="{ACB836FF-8111-413F-BB0F-BF0A03396096}" sibTransId="{8554597A-3429-4829-BF13-1205BFFAD440}"/>
    <dgm:cxn modelId="{EF5AE446-7684-4E80-A1BD-F52252E56A4A}" type="presOf" srcId="{86BE7FC6-FAFC-4565-B1CF-BBE87BBAE68B}" destId="{1AA29F44-EF1A-4C1A-8C73-33EC4D836C65}" srcOrd="0" destOrd="0" presId="urn:microsoft.com/office/officeart/2017/3/layout/HorizontalPathTimeline"/>
    <dgm:cxn modelId="{44CE46F7-AFCF-445F-843C-162D7C53B541}" type="presOf" srcId="{79692307-7B93-4135-A0C7-E5C0CD9DCFBC}" destId="{B2A99C2D-D9EB-4056-859F-5E5A9F7DBC1C}" srcOrd="0" destOrd="0" presId="urn:microsoft.com/office/officeart/2017/3/layout/HorizontalPathTimeline"/>
    <dgm:cxn modelId="{D3223558-B4B0-4690-BF98-E47C084C8BCE}" srcId="{35C56FD5-5B9E-4296-9921-0873719B392B}" destId="{EE3F2941-55D2-42D1-A00A-D0006AEFB4DE}" srcOrd="0" destOrd="0" parTransId="{DDA2DE15-AB35-40E9-87F8-E86A81544AA6}" sibTransId="{E09B92BB-2753-4356-A970-42CE48FFC6C5}"/>
    <dgm:cxn modelId="{F7D459FE-1490-473C-A0D4-C3C661014573}" type="presOf" srcId="{CE47D0A8-2B5B-431F-A49F-A48291E22532}" destId="{6E26AA4C-9F16-4EF0-88A6-1CBDB15C23DE}" srcOrd="0" destOrd="0" presId="urn:microsoft.com/office/officeart/2017/3/layout/HorizontalPathTimeline"/>
    <dgm:cxn modelId="{9CBCAB15-BF7F-4CC2-A750-AE89F8E2598E}" type="presOf" srcId="{AD30B834-0F82-435F-B941-ED17546223A3}" destId="{F6E837C4-DB6A-4EE2-9C5A-94E9ACF6B0D9}" srcOrd="0" destOrd="0" presId="urn:microsoft.com/office/officeart/2017/3/layout/HorizontalPathTimeline"/>
    <dgm:cxn modelId="{D5842512-DA37-48C3-8A39-EB217E555C85}" type="presOf" srcId="{709D943C-61C8-45FE-AB68-79F75DE6B63E}" destId="{09F802C2-C67C-4495-A2AF-90DAB5D5D0AF}" srcOrd="0" destOrd="0" presId="urn:microsoft.com/office/officeart/2017/3/layout/HorizontalPathTimeline"/>
    <dgm:cxn modelId="{A5C80E2D-08C2-4C02-9447-720D6FB0A0A9}" type="presOf" srcId="{23988ED7-287A-4049-89DE-9C40BCF30641}" destId="{A80B9A8F-47BF-4A7B-A928-1A828817DEB0}" srcOrd="0" destOrd="0" presId="urn:microsoft.com/office/officeart/2017/3/layout/HorizontalPathTimeline"/>
    <dgm:cxn modelId="{AF89DF78-C0CA-43F8-8025-669E6E5953B4}" srcId="{CE47D0A8-2B5B-431F-A49F-A48291E22532}" destId="{23988ED7-287A-4049-89DE-9C40BCF30641}" srcOrd="0" destOrd="0" parTransId="{879DC510-DAA4-4644-BB7C-CF1A44FA1CCF}" sibTransId="{614553B1-9127-4281-B4E5-592C92D02D6F}"/>
    <dgm:cxn modelId="{FBD6C932-D1CC-4DD3-A46C-32AD5E81B6EF}" type="presOf" srcId="{EE3F2941-55D2-42D1-A00A-D0006AEFB4DE}" destId="{EACDCBDB-B677-485E-AAF5-163690F555BA}" srcOrd="0" destOrd="0" presId="urn:microsoft.com/office/officeart/2017/3/layout/HorizontalPathTimeline"/>
    <dgm:cxn modelId="{7A813DF7-3ABB-4457-AD6A-0949E6D298A8}" type="presOf" srcId="{35C56FD5-5B9E-4296-9921-0873719B392B}" destId="{46D72B0C-38C2-4F1A-A8AE-47A71B27864C}" srcOrd="0" destOrd="0" presId="urn:microsoft.com/office/officeart/2017/3/layout/HorizontalPathTimeline"/>
    <dgm:cxn modelId="{84E32C2C-5B6A-4836-BBA6-5FB8237245AA}" srcId="{35C56FD5-5B9E-4296-9921-0873719B392B}" destId="{5590FC5C-5A5A-4854-B03A-1C9AC7BF871D}" srcOrd="3" destOrd="0" parTransId="{BB2529B3-D2A2-4F27-9057-1EA1EDED1688}" sibTransId="{A54D71E6-068C-4E17-BF60-16C964E33043}"/>
    <dgm:cxn modelId="{AA10CBA4-939A-4D2A-9807-F706A91647D8}" type="presOf" srcId="{5590FC5C-5A5A-4854-B03A-1C9AC7BF871D}" destId="{D5D91D3F-6514-47EC-ABF1-404E7012FAB8}" srcOrd="0" destOrd="0" presId="urn:microsoft.com/office/officeart/2017/3/layout/HorizontalPathTimeline"/>
    <dgm:cxn modelId="{77AB8EA9-6836-45F1-B755-AD21530E64BD}" srcId="{86BE7FC6-FAFC-4565-B1CF-BBE87BBAE68B}" destId="{79692307-7B93-4135-A0C7-E5C0CD9DCFBC}" srcOrd="0" destOrd="0" parTransId="{579DF6C7-CC73-4E5C-BE39-25937266E6BF}" sibTransId="{09044059-5703-4B8C-8BAB-41B6282072CF}"/>
    <dgm:cxn modelId="{307F3435-8EC4-407A-BBDF-A477BBCB366F}" srcId="{35C56FD5-5B9E-4296-9921-0873719B392B}" destId="{86BE7FC6-FAFC-4565-B1CF-BBE87BBAE68B}" srcOrd="1" destOrd="0" parTransId="{9046066F-AFC8-44AC-8E52-077BCD7555FF}" sibTransId="{7A65CE11-22EA-46F5-BBDD-5F5B81168F45}"/>
    <dgm:cxn modelId="{9953CB64-E6F6-45FD-AEA5-26A9FE55714D}" srcId="{5590FC5C-5A5A-4854-B03A-1C9AC7BF871D}" destId="{709D943C-61C8-45FE-AB68-79F75DE6B63E}" srcOrd="0" destOrd="0" parTransId="{D6D4C9B2-93A1-4D5C-A410-F956761E3ABE}" sibTransId="{2419EA1F-337B-4F01-A443-71AC5028AB6F}"/>
    <dgm:cxn modelId="{431438AA-ACD8-44BF-83DC-10A06E442396}" srcId="{EE3F2941-55D2-42D1-A00A-D0006AEFB4DE}" destId="{AD30B834-0F82-435F-B941-ED17546223A3}" srcOrd="0" destOrd="0" parTransId="{B692AA0A-EC30-443F-B4D0-7CDBA9A459F2}" sibTransId="{1CE2CB4F-F2FC-4812-B4F8-9CAFA8A1A073}"/>
    <dgm:cxn modelId="{76AF080A-BBE6-46EA-90D2-2D387F132D4B}" type="presParOf" srcId="{46D72B0C-38C2-4F1A-A8AE-47A71B27864C}" destId="{AEF74975-D4A1-44D2-96A8-4F9CE5093416}" srcOrd="0" destOrd="0" presId="urn:microsoft.com/office/officeart/2017/3/layout/HorizontalPathTimeline"/>
    <dgm:cxn modelId="{43DA163D-726B-47D3-A720-1BF6CF3077DD}" type="presParOf" srcId="{46D72B0C-38C2-4F1A-A8AE-47A71B27864C}" destId="{467C4D2E-B88F-4320-B78B-81B299E911B4}" srcOrd="1" destOrd="0" presId="urn:microsoft.com/office/officeart/2017/3/layout/HorizontalPathTimeline"/>
    <dgm:cxn modelId="{A515ADE2-DCA2-4043-B8D2-F5075DFDDB31}" type="presParOf" srcId="{467C4D2E-B88F-4320-B78B-81B299E911B4}" destId="{9FD21B47-4137-4E66-8658-DB89AEE05819}" srcOrd="0" destOrd="0" presId="urn:microsoft.com/office/officeart/2017/3/layout/HorizontalPathTimeline"/>
    <dgm:cxn modelId="{989E1B4F-61F6-4B44-B923-15BE0A073C9C}" type="presParOf" srcId="{9FD21B47-4137-4E66-8658-DB89AEE05819}" destId="{EACDCBDB-B677-485E-AAF5-163690F555BA}" srcOrd="0" destOrd="0" presId="urn:microsoft.com/office/officeart/2017/3/layout/HorizontalPathTimeline"/>
    <dgm:cxn modelId="{EDBF9A39-3E2A-4FF5-8C34-0719E480C178}" type="presParOf" srcId="{9FD21B47-4137-4E66-8658-DB89AEE05819}" destId="{5D4F7023-FE67-4328-B67F-754EC06A0BC4}" srcOrd="1" destOrd="0" presId="urn:microsoft.com/office/officeart/2017/3/layout/HorizontalPathTimeline"/>
    <dgm:cxn modelId="{41A0419B-BE82-4D62-A47A-4D32C7409820}" type="presParOf" srcId="{5D4F7023-FE67-4328-B67F-754EC06A0BC4}" destId="{F6E837C4-DB6A-4EE2-9C5A-94E9ACF6B0D9}" srcOrd="0" destOrd="0" presId="urn:microsoft.com/office/officeart/2017/3/layout/HorizontalPathTimeline"/>
    <dgm:cxn modelId="{2E21CB3D-DFA5-499B-90B7-6D47EF7334AF}" type="presParOf" srcId="{5D4F7023-FE67-4328-B67F-754EC06A0BC4}" destId="{013B4F83-8094-480C-881D-DF663069A46C}" srcOrd="1" destOrd="0" presId="urn:microsoft.com/office/officeart/2017/3/layout/HorizontalPathTimeline"/>
    <dgm:cxn modelId="{0B3CC0E5-F06A-477C-BB1B-663352F3F573}" type="presParOf" srcId="{9FD21B47-4137-4E66-8658-DB89AEE05819}" destId="{5F53118D-70F8-46D5-AACA-5A6445118A33}" srcOrd="2" destOrd="0" presId="urn:microsoft.com/office/officeart/2017/3/layout/HorizontalPathTimeline"/>
    <dgm:cxn modelId="{115359FE-EEB1-4C16-855A-B0ACDDB35F1D}" type="presParOf" srcId="{9FD21B47-4137-4E66-8658-DB89AEE05819}" destId="{734CC4E3-5D86-4BAE-AE33-CC19B411FF18}" srcOrd="3" destOrd="0" presId="urn:microsoft.com/office/officeart/2017/3/layout/HorizontalPathTimeline"/>
    <dgm:cxn modelId="{81B187E3-C624-46F1-9504-B617E0899F4F}" type="presParOf" srcId="{9FD21B47-4137-4E66-8658-DB89AEE05819}" destId="{5D5F958D-38BC-4DB4-B278-595A765980F9}" srcOrd="4" destOrd="0" presId="urn:microsoft.com/office/officeart/2017/3/layout/HorizontalPathTimeline"/>
    <dgm:cxn modelId="{7D4EA744-E46C-4737-9DBD-17D1C929C518}" type="presParOf" srcId="{467C4D2E-B88F-4320-B78B-81B299E911B4}" destId="{0B617927-397D-4A72-AAE5-749E8A0E72EE}" srcOrd="1" destOrd="0" presId="urn:microsoft.com/office/officeart/2017/3/layout/HorizontalPathTimeline"/>
    <dgm:cxn modelId="{2DDE7687-E67B-49FD-80B2-5BA512213561}" type="presParOf" srcId="{467C4D2E-B88F-4320-B78B-81B299E911B4}" destId="{8295B7A9-0481-4611-B9E8-468199CE184A}" srcOrd="2" destOrd="0" presId="urn:microsoft.com/office/officeart/2017/3/layout/HorizontalPathTimeline"/>
    <dgm:cxn modelId="{70F4B73A-8565-4EAF-91A8-5C17F201603F}" type="presParOf" srcId="{8295B7A9-0481-4611-B9E8-468199CE184A}" destId="{1AA29F44-EF1A-4C1A-8C73-33EC4D836C65}" srcOrd="0" destOrd="0" presId="urn:microsoft.com/office/officeart/2017/3/layout/HorizontalPathTimeline"/>
    <dgm:cxn modelId="{E7F5FB6D-C2FA-41DA-9126-851B1629F88D}" type="presParOf" srcId="{8295B7A9-0481-4611-B9E8-468199CE184A}" destId="{10BB3E0D-C87A-4AE1-972F-F521F2025F60}" srcOrd="1" destOrd="0" presId="urn:microsoft.com/office/officeart/2017/3/layout/HorizontalPathTimeline"/>
    <dgm:cxn modelId="{71E684A0-4827-4E80-8D9A-2E0A57995459}" type="presParOf" srcId="{10BB3E0D-C87A-4AE1-972F-F521F2025F60}" destId="{B2A99C2D-D9EB-4056-859F-5E5A9F7DBC1C}" srcOrd="0" destOrd="0" presId="urn:microsoft.com/office/officeart/2017/3/layout/HorizontalPathTimeline"/>
    <dgm:cxn modelId="{E584BD86-675B-4E15-B541-14E34D2230D5}" type="presParOf" srcId="{10BB3E0D-C87A-4AE1-972F-F521F2025F60}" destId="{3D44335F-68AD-43DE-8BF9-CCA8C3409968}" srcOrd="1" destOrd="0" presId="urn:microsoft.com/office/officeart/2017/3/layout/HorizontalPathTimeline"/>
    <dgm:cxn modelId="{7F34D80D-B823-4309-BC67-3465B9B15EB6}" type="presParOf" srcId="{8295B7A9-0481-4611-B9E8-468199CE184A}" destId="{9DD98D69-51FC-41E0-859A-4848395792C3}" srcOrd="2" destOrd="0" presId="urn:microsoft.com/office/officeart/2017/3/layout/HorizontalPathTimeline"/>
    <dgm:cxn modelId="{9E3F81F8-5D78-4204-A5AC-C89CDFA17495}" type="presParOf" srcId="{8295B7A9-0481-4611-B9E8-468199CE184A}" destId="{906C053E-99DE-4C9B-B568-C5E494C5E084}" srcOrd="3" destOrd="0" presId="urn:microsoft.com/office/officeart/2017/3/layout/HorizontalPathTimeline"/>
    <dgm:cxn modelId="{4FF10241-744C-4CD1-B4FE-D0121C63D34F}" type="presParOf" srcId="{8295B7A9-0481-4611-B9E8-468199CE184A}" destId="{3516E105-170B-49A0-B5F9-90DFD3F6903E}" srcOrd="4" destOrd="0" presId="urn:microsoft.com/office/officeart/2017/3/layout/HorizontalPathTimeline"/>
    <dgm:cxn modelId="{52A646E9-959D-4B80-84F8-BD1A8DA18AFA}" type="presParOf" srcId="{467C4D2E-B88F-4320-B78B-81B299E911B4}" destId="{8A2294AF-FCA2-4F1B-8788-47488F5B69AF}" srcOrd="3" destOrd="0" presId="urn:microsoft.com/office/officeart/2017/3/layout/HorizontalPathTimeline"/>
    <dgm:cxn modelId="{57AA96B6-645A-45CE-A9F2-2D8085D4BBE3}" type="presParOf" srcId="{467C4D2E-B88F-4320-B78B-81B299E911B4}" destId="{FDB4739C-7733-4E17-AA23-BBEFE06B6177}" srcOrd="4" destOrd="0" presId="urn:microsoft.com/office/officeart/2017/3/layout/HorizontalPathTimeline"/>
    <dgm:cxn modelId="{5A61D51D-788D-42AD-8AEF-81A66AB185D6}" type="presParOf" srcId="{FDB4739C-7733-4E17-AA23-BBEFE06B6177}" destId="{6E26AA4C-9F16-4EF0-88A6-1CBDB15C23DE}" srcOrd="0" destOrd="0" presId="urn:microsoft.com/office/officeart/2017/3/layout/HorizontalPathTimeline"/>
    <dgm:cxn modelId="{A9BCF483-49D7-4197-8B23-050111B58818}" type="presParOf" srcId="{FDB4739C-7733-4E17-AA23-BBEFE06B6177}" destId="{2F67C0C7-E7B4-46FE-8A88-D38A176839A2}" srcOrd="1" destOrd="0" presId="urn:microsoft.com/office/officeart/2017/3/layout/HorizontalPathTimeline"/>
    <dgm:cxn modelId="{462008D4-4DCD-4842-86F1-BB9B1F4930FB}" type="presParOf" srcId="{2F67C0C7-E7B4-46FE-8A88-D38A176839A2}" destId="{A80B9A8F-47BF-4A7B-A928-1A828817DEB0}" srcOrd="0" destOrd="0" presId="urn:microsoft.com/office/officeart/2017/3/layout/HorizontalPathTimeline"/>
    <dgm:cxn modelId="{E8551505-A4A9-487D-98AC-5E4D275D5DD5}" type="presParOf" srcId="{2F67C0C7-E7B4-46FE-8A88-D38A176839A2}" destId="{D06D5832-95B8-4D78-A3CE-DC794065AAB9}" srcOrd="1" destOrd="0" presId="urn:microsoft.com/office/officeart/2017/3/layout/HorizontalPathTimeline"/>
    <dgm:cxn modelId="{44684901-502B-4AE6-B0DA-AEA5E0CD8BBB}" type="presParOf" srcId="{FDB4739C-7733-4E17-AA23-BBEFE06B6177}" destId="{7CC975D9-E69D-4E8B-B3CE-DBB24DF7A20D}" srcOrd="2" destOrd="0" presId="urn:microsoft.com/office/officeart/2017/3/layout/HorizontalPathTimeline"/>
    <dgm:cxn modelId="{91FAE085-B715-4E89-B2DC-D8832444CA1D}" type="presParOf" srcId="{FDB4739C-7733-4E17-AA23-BBEFE06B6177}" destId="{CE4626DB-0F00-4FBF-B6C4-EBDF20BBF298}" srcOrd="3" destOrd="0" presId="urn:microsoft.com/office/officeart/2017/3/layout/HorizontalPathTimeline"/>
    <dgm:cxn modelId="{4DEBA654-8AD1-4642-82BD-C1CAD3325238}" type="presParOf" srcId="{FDB4739C-7733-4E17-AA23-BBEFE06B6177}" destId="{758D5CA9-9A8D-439E-A687-4BF36C96520E}" srcOrd="4" destOrd="0" presId="urn:microsoft.com/office/officeart/2017/3/layout/HorizontalPathTimeline"/>
    <dgm:cxn modelId="{EA4A5A2D-2441-49DA-80DA-2EE7547CCD5D}" type="presParOf" srcId="{467C4D2E-B88F-4320-B78B-81B299E911B4}" destId="{C5800512-58E2-4E5E-899A-A3AA53E11AC1}" srcOrd="5" destOrd="0" presId="urn:microsoft.com/office/officeart/2017/3/layout/HorizontalPathTimeline"/>
    <dgm:cxn modelId="{931CC368-8592-4D7F-8A47-7D049D152A57}" type="presParOf" srcId="{467C4D2E-B88F-4320-B78B-81B299E911B4}" destId="{3CF3B846-7246-413C-92A2-31E7F7F3380C}" srcOrd="6" destOrd="0" presId="urn:microsoft.com/office/officeart/2017/3/layout/HorizontalPathTimeline"/>
    <dgm:cxn modelId="{E4B87711-61BD-4BFB-916B-950937110827}" type="presParOf" srcId="{3CF3B846-7246-413C-92A2-31E7F7F3380C}" destId="{D5D91D3F-6514-47EC-ABF1-404E7012FAB8}" srcOrd="0" destOrd="0" presId="urn:microsoft.com/office/officeart/2017/3/layout/HorizontalPathTimeline"/>
    <dgm:cxn modelId="{380E1EB8-B4C1-41B1-A37A-A42BEAD30FE6}" type="presParOf" srcId="{3CF3B846-7246-413C-92A2-31E7F7F3380C}" destId="{5C8B5FF9-AFA8-477D-AE6C-E2012F0EEA41}" srcOrd="1" destOrd="0" presId="urn:microsoft.com/office/officeart/2017/3/layout/HorizontalPathTimeline"/>
    <dgm:cxn modelId="{5A00B549-D45C-4A30-BA8E-87E873DCF702}" type="presParOf" srcId="{5C8B5FF9-AFA8-477D-AE6C-E2012F0EEA41}" destId="{09F802C2-C67C-4495-A2AF-90DAB5D5D0AF}" srcOrd="0" destOrd="0" presId="urn:microsoft.com/office/officeart/2017/3/layout/HorizontalPathTimeline"/>
    <dgm:cxn modelId="{62B8E3A3-B2BA-42D2-897C-CE962066068F}" type="presParOf" srcId="{5C8B5FF9-AFA8-477D-AE6C-E2012F0EEA41}" destId="{B570C8C0-5B57-4CDB-8D32-19DEC23C986D}" srcOrd="1" destOrd="0" presId="urn:microsoft.com/office/officeart/2017/3/layout/HorizontalPathTimeline"/>
    <dgm:cxn modelId="{C6981C98-3A2F-4E62-8D8B-1A1622281E7C}" type="presParOf" srcId="{3CF3B846-7246-413C-92A2-31E7F7F3380C}" destId="{B0831ED4-1CB4-4DF5-BA0C-87BF1A5DD1CA}" srcOrd="2" destOrd="0" presId="urn:microsoft.com/office/officeart/2017/3/layout/HorizontalPathTimeline"/>
    <dgm:cxn modelId="{67D4CAED-9A1D-41AF-9A66-7A50243366E4}" type="presParOf" srcId="{3CF3B846-7246-413C-92A2-31E7F7F3380C}" destId="{DD06F09E-B64D-400B-AE6B-E4CEB675CC30}" srcOrd="3" destOrd="0" presId="urn:microsoft.com/office/officeart/2017/3/layout/HorizontalPathTimeline"/>
    <dgm:cxn modelId="{4FDFAD50-E34D-4A7C-B9D1-859CA7C46AB0}" type="presParOf" srcId="{3CF3B846-7246-413C-92A2-31E7F7F3380C}" destId="{48157076-472F-474E-A59A-7D2D9C3B23B8}"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FA0428-9889-4E80-8622-9356B70C2C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0D0EC0D-C4F6-4ED6-AF35-5B58F7AD8719}">
      <dgm:prSet/>
      <dgm:spPr/>
      <dgm:t>
        <a:bodyPr/>
        <a:lstStyle/>
        <a:p>
          <a:pPr>
            <a:lnSpc>
              <a:spcPct val="100000"/>
            </a:lnSpc>
          </a:pPr>
          <a:r>
            <a:rPr lang="en-US" b="0" i="0"/>
            <a:t>A drug safety database is a repository for ICSRs about one or multiple medicinal products, coming from various sources from multiple geographical regions. </a:t>
          </a:r>
          <a:endParaRPr lang="en-US"/>
        </a:p>
      </dgm:t>
    </dgm:pt>
    <dgm:pt modelId="{4F9BED13-9183-4892-A06D-76B8CF73BC04}" type="parTrans" cxnId="{22DEC77E-1B42-4725-ACC3-2F25F000F27C}">
      <dgm:prSet/>
      <dgm:spPr/>
      <dgm:t>
        <a:bodyPr/>
        <a:lstStyle/>
        <a:p>
          <a:endParaRPr lang="en-US"/>
        </a:p>
      </dgm:t>
    </dgm:pt>
    <dgm:pt modelId="{C900A15F-F54C-4F5F-A185-F301335AB525}" type="sibTrans" cxnId="{22DEC77E-1B42-4725-ACC3-2F25F000F27C}">
      <dgm:prSet/>
      <dgm:spPr/>
      <dgm:t>
        <a:bodyPr/>
        <a:lstStyle/>
        <a:p>
          <a:endParaRPr lang="en-US"/>
        </a:p>
      </dgm:t>
    </dgm:pt>
    <dgm:pt modelId="{547ADC04-5CC3-4BB1-A7DC-87CF51F2F6A4}">
      <dgm:prSet/>
      <dgm:spPr/>
      <dgm:t>
        <a:bodyPr/>
        <a:lstStyle/>
        <a:p>
          <a:pPr>
            <a:lnSpc>
              <a:spcPct val="100000"/>
            </a:lnSpc>
          </a:pPr>
          <a:r>
            <a:rPr lang="en-US" b="0" i="0"/>
            <a:t>Pharmacovigilance safety databases collect information about drug side effects from various sources like healthcare providers, patients, scientific literature, social media, and safety studies.</a:t>
          </a:r>
          <a:endParaRPr lang="en-US"/>
        </a:p>
      </dgm:t>
    </dgm:pt>
    <dgm:pt modelId="{1F72FBAA-8F0E-43FE-9492-C3B114DA7B43}" type="parTrans" cxnId="{4556F31B-C1A2-4ED5-B718-BA8FF5620087}">
      <dgm:prSet/>
      <dgm:spPr/>
      <dgm:t>
        <a:bodyPr/>
        <a:lstStyle/>
        <a:p>
          <a:endParaRPr lang="en-US"/>
        </a:p>
      </dgm:t>
    </dgm:pt>
    <dgm:pt modelId="{A40446FF-9722-44BF-AEA4-75827C11E06D}" type="sibTrans" cxnId="{4556F31B-C1A2-4ED5-B718-BA8FF5620087}">
      <dgm:prSet/>
      <dgm:spPr/>
      <dgm:t>
        <a:bodyPr/>
        <a:lstStyle/>
        <a:p>
          <a:endParaRPr lang="en-US"/>
        </a:p>
      </dgm:t>
    </dgm:pt>
    <dgm:pt modelId="{3D71A30E-1688-4526-B5FD-CEA39182C5B9}">
      <dgm:prSet/>
      <dgm:spPr/>
      <dgm:t>
        <a:bodyPr/>
        <a:lstStyle/>
        <a:p>
          <a:pPr>
            <a:lnSpc>
              <a:spcPct val="100000"/>
            </a:lnSpc>
          </a:pPr>
          <a:r>
            <a:rPr lang="en-US" b="0" i="0"/>
            <a:t>They combine all the data into one place and use standards like the ICH Medical Dictionary and the WHO Drug Global to categorize the side effects. The databases also have features to detect errors, missing data, and duplicate report</a:t>
          </a:r>
          <a:r>
            <a:rPr lang="en-US"/>
            <a:t>                                          </a:t>
          </a:r>
        </a:p>
      </dgm:t>
    </dgm:pt>
    <dgm:pt modelId="{FF66E80D-FB7C-44D2-8AE5-D29B1A6F31AD}" type="parTrans" cxnId="{27D7F855-E158-4182-BE91-8288C658ED9F}">
      <dgm:prSet/>
      <dgm:spPr/>
      <dgm:t>
        <a:bodyPr/>
        <a:lstStyle/>
        <a:p>
          <a:endParaRPr lang="en-US"/>
        </a:p>
      </dgm:t>
    </dgm:pt>
    <dgm:pt modelId="{E6202F2B-AD46-430B-80CB-1CB0A258DD32}" type="sibTrans" cxnId="{27D7F855-E158-4182-BE91-8288C658ED9F}">
      <dgm:prSet/>
      <dgm:spPr/>
      <dgm:t>
        <a:bodyPr/>
        <a:lstStyle/>
        <a:p>
          <a:endParaRPr lang="en-US"/>
        </a:p>
      </dgm:t>
    </dgm:pt>
    <dgm:pt modelId="{FFE0C241-7B17-4DA9-95AE-0451C25ECDDF}" type="pres">
      <dgm:prSet presAssocID="{E0FA0428-9889-4E80-8622-9356B70C2CFB}" presName="root" presStyleCnt="0">
        <dgm:presLayoutVars>
          <dgm:dir/>
          <dgm:resizeHandles val="exact"/>
        </dgm:presLayoutVars>
      </dgm:prSet>
      <dgm:spPr/>
      <dgm:t>
        <a:bodyPr/>
        <a:lstStyle/>
        <a:p>
          <a:endParaRPr lang="en-US"/>
        </a:p>
      </dgm:t>
    </dgm:pt>
    <dgm:pt modelId="{F5A244D0-765B-4623-8F77-21B3629E67B1}" type="pres">
      <dgm:prSet presAssocID="{A0D0EC0D-C4F6-4ED6-AF35-5B58F7AD8719}" presName="compNode" presStyleCnt="0"/>
      <dgm:spPr/>
    </dgm:pt>
    <dgm:pt modelId="{6409F6E2-F6C3-4DD7-B5DF-72C11E97C6DB}" type="pres">
      <dgm:prSet presAssocID="{A0D0EC0D-C4F6-4ED6-AF35-5B58F7AD8719}" presName="bgRect" presStyleLbl="bgShp" presStyleIdx="0" presStyleCnt="3"/>
      <dgm:spPr/>
    </dgm:pt>
    <dgm:pt modelId="{3F99B702-893B-4C06-B834-5213B3D18772}" type="pres">
      <dgm:prSet presAssocID="{A0D0EC0D-C4F6-4ED6-AF35-5B58F7AD871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Database"/>
        </a:ext>
      </dgm:extLst>
    </dgm:pt>
    <dgm:pt modelId="{B24B2EF5-AF18-4BEB-AFE4-D923ED119F41}" type="pres">
      <dgm:prSet presAssocID="{A0D0EC0D-C4F6-4ED6-AF35-5B58F7AD8719}" presName="spaceRect" presStyleCnt="0"/>
      <dgm:spPr/>
    </dgm:pt>
    <dgm:pt modelId="{C887215F-603A-4698-BB29-A5A657210465}" type="pres">
      <dgm:prSet presAssocID="{A0D0EC0D-C4F6-4ED6-AF35-5B58F7AD8719}" presName="parTx" presStyleLbl="revTx" presStyleIdx="0" presStyleCnt="3">
        <dgm:presLayoutVars>
          <dgm:chMax val="0"/>
          <dgm:chPref val="0"/>
        </dgm:presLayoutVars>
      </dgm:prSet>
      <dgm:spPr/>
      <dgm:t>
        <a:bodyPr/>
        <a:lstStyle/>
        <a:p>
          <a:endParaRPr lang="en-US"/>
        </a:p>
      </dgm:t>
    </dgm:pt>
    <dgm:pt modelId="{80251E6C-83F1-4245-969F-EB4382543FB6}" type="pres">
      <dgm:prSet presAssocID="{C900A15F-F54C-4F5F-A185-F301335AB525}" presName="sibTrans" presStyleCnt="0"/>
      <dgm:spPr/>
    </dgm:pt>
    <dgm:pt modelId="{951FF937-83D0-4AE1-A766-AA8E267D0C74}" type="pres">
      <dgm:prSet presAssocID="{547ADC04-5CC3-4BB1-A7DC-87CF51F2F6A4}" presName="compNode" presStyleCnt="0"/>
      <dgm:spPr/>
    </dgm:pt>
    <dgm:pt modelId="{3ECE5D66-18B7-4EE0-8EEE-B6CE3D47634A}" type="pres">
      <dgm:prSet presAssocID="{547ADC04-5CC3-4BB1-A7DC-87CF51F2F6A4}" presName="bgRect" presStyleLbl="bgShp" presStyleIdx="1" presStyleCnt="3"/>
      <dgm:spPr/>
    </dgm:pt>
    <dgm:pt modelId="{7A03AE60-B9F7-4210-9DA1-48A5A6461841}" type="pres">
      <dgm:prSet presAssocID="{547ADC04-5CC3-4BB1-A7DC-87CF51F2F6A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Medicine"/>
        </a:ext>
      </dgm:extLst>
    </dgm:pt>
    <dgm:pt modelId="{E103450C-570B-468E-AE04-968791264938}" type="pres">
      <dgm:prSet presAssocID="{547ADC04-5CC3-4BB1-A7DC-87CF51F2F6A4}" presName="spaceRect" presStyleCnt="0"/>
      <dgm:spPr/>
    </dgm:pt>
    <dgm:pt modelId="{EBC37CD0-7DC8-482D-8304-7C5958A3495A}" type="pres">
      <dgm:prSet presAssocID="{547ADC04-5CC3-4BB1-A7DC-87CF51F2F6A4}" presName="parTx" presStyleLbl="revTx" presStyleIdx="1" presStyleCnt="3">
        <dgm:presLayoutVars>
          <dgm:chMax val="0"/>
          <dgm:chPref val="0"/>
        </dgm:presLayoutVars>
      </dgm:prSet>
      <dgm:spPr/>
      <dgm:t>
        <a:bodyPr/>
        <a:lstStyle/>
        <a:p>
          <a:endParaRPr lang="en-US"/>
        </a:p>
      </dgm:t>
    </dgm:pt>
    <dgm:pt modelId="{48E71BB5-0A5E-4EDA-A7BE-CD0C8F254D6C}" type="pres">
      <dgm:prSet presAssocID="{A40446FF-9722-44BF-AEA4-75827C11E06D}" presName="sibTrans" presStyleCnt="0"/>
      <dgm:spPr/>
    </dgm:pt>
    <dgm:pt modelId="{685E5610-3E84-476D-A000-8454F0908681}" type="pres">
      <dgm:prSet presAssocID="{3D71A30E-1688-4526-B5FD-CEA39182C5B9}" presName="compNode" presStyleCnt="0"/>
      <dgm:spPr/>
    </dgm:pt>
    <dgm:pt modelId="{ADA53167-4796-4469-8765-45FAEF6FF720}" type="pres">
      <dgm:prSet presAssocID="{3D71A30E-1688-4526-B5FD-CEA39182C5B9}" presName="bgRect" presStyleLbl="bgShp" presStyleIdx="2" presStyleCnt="3"/>
      <dgm:spPr/>
    </dgm:pt>
    <dgm:pt modelId="{317FD5E0-243B-4837-9A9F-6637D792B41B}" type="pres">
      <dgm:prSet presAssocID="{3D71A30E-1688-4526-B5FD-CEA39182C5B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Doctor"/>
        </a:ext>
      </dgm:extLst>
    </dgm:pt>
    <dgm:pt modelId="{E646B1FA-D0F0-49A8-A1EF-99D3ABCCB0E5}" type="pres">
      <dgm:prSet presAssocID="{3D71A30E-1688-4526-B5FD-CEA39182C5B9}" presName="spaceRect" presStyleCnt="0"/>
      <dgm:spPr/>
    </dgm:pt>
    <dgm:pt modelId="{3E10D766-52B7-4266-BE41-3F453B7198DE}" type="pres">
      <dgm:prSet presAssocID="{3D71A30E-1688-4526-B5FD-CEA39182C5B9}" presName="parTx" presStyleLbl="revTx" presStyleIdx="2" presStyleCnt="3">
        <dgm:presLayoutVars>
          <dgm:chMax val="0"/>
          <dgm:chPref val="0"/>
        </dgm:presLayoutVars>
      </dgm:prSet>
      <dgm:spPr/>
      <dgm:t>
        <a:bodyPr/>
        <a:lstStyle/>
        <a:p>
          <a:endParaRPr lang="en-US"/>
        </a:p>
      </dgm:t>
    </dgm:pt>
  </dgm:ptLst>
  <dgm:cxnLst>
    <dgm:cxn modelId="{22DEC77E-1B42-4725-ACC3-2F25F000F27C}" srcId="{E0FA0428-9889-4E80-8622-9356B70C2CFB}" destId="{A0D0EC0D-C4F6-4ED6-AF35-5B58F7AD8719}" srcOrd="0" destOrd="0" parTransId="{4F9BED13-9183-4892-A06D-76B8CF73BC04}" sibTransId="{C900A15F-F54C-4F5F-A185-F301335AB525}"/>
    <dgm:cxn modelId="{12EBDA1C-8EAB-4FFC-B58F-DF403DF73F42}" type="presOf" srcId="{3D71A30E-1688-4526-B5FD-CEA39182C5B9}" destId="{3E10D766-52B7-4266-BE41-3F453B7198DE}" srcOrd="0" destOrd="0" presId="urn:microsoft.com/office/officeart/2018/2/layout/IconVerticalSolidList"/>
    <dgm:cxn modelId="{DF52AE02-5EE1-487C-9D47-04BEFDD0559E}" type="presOf" srcId="{A0D0EC0D-C4F6-4ED6-AF35-5B58F7AD8719}" destId="{C887215F-603A-4698-BB29-A5A657210465}" srcOrd="0" destOrd="0" presId="urn:microsoft.com/office/officeart/2018/2/layout/IconVerticalSolidList"/>
    <dgm:cxn modelId="{27D7F855-E158-4182-BE91-8288C658ED9F}" srcId="{E0FA0428-9889-4E80-8622-9356B70C2CFB}" destId="{3D71A30E-1688-4526-B5FD-CEA39182C5B9}" srcOrd="2" destOrd="0" parTransId="{FF66E80D-FB7C-44D2-8AE5-D29B1A6F31AD}" sibTransId="{E6202F2B-AD46-430B-80CB-1CB0A258DD32}"/>
    <dgm:cxn modelId="{4556F31B-C1A2-4ED5-B718-BA8FF5620087}" srcId="{E0FA0428-9889-4E80-8622-9356B70C2CFB}" destId="{547ADC04-5CC3-4BB1-A7DC-87CF51F2F6A4}" srcOrd="1" destOrd="0" parTransId="{1F72FBAA-8F0E-43FE-9492-C3B114DA7B43}" sibTransId="{A40446FF-9722-44BF-AEA4-75827C11E06D}"/>
    <dgm:cxn modelId="{DBB65EAD-214E-48BD-B619-DAE5A3ED242F}" type="presOf" srcId="{E0FA0428-9889-4E80-8622-9356B70C2CFB}" destId="{FFE0C241-7B17-4DA9-95AE-0451C25ECDDF}" srcOrd="0" destOrd="0" presId="urn:microsoft.com/office/officeart/2018/2/layout/IconVerticalSolidList"/>
    <dgm:cxn modelId="{D5E8921D-D905-444A-911E-ACF6DB42FD31}" type="presOf" srcId="{547ADC04-5CC3-4BB1-A7DC-87CF51F2F6A4}" destId="{EBC37CD0-7DC8-482D-8304-7C5958A3495A}" srcOrd="0" destOrd="0" presId="urn:microsoft.com/office/officeart/2018/2/layout/IconVerticalSolidList"/>
    <dgm:cxn modelId="{87B626EF-0B86-4ABF-996A-C8C704F496CC}" type="presParOf" srcId="{FFE0C241-7B17-4DA9-95AE-0451C25ECDDF}" destId="{F5A244D0-765B-4623-8F77-21B3629E67B1}" srcOrd="0" destOrd="0" presId="urn:microsoft.com/office/officeart/2018/2/layout/IconVerticalSolidList"/>
    <dgm:cxn modelId="{BFE70C30-1081-44B3-A291-F2677D105A66}" type="presParOf" srcId="{F5A244D0-765B-4623-8F77-21B3629E67B1}" destId="{6409F6E2-F6C3-4DD7-B5DF-72C11E97C6DB}" srcOrd="0" destOrd="0" presId="urn:microsoft.com/office/officeart/2018/2/layout/IconVerticalSolidList"/>
    <dgm:cxn modelId="{57E777BA-7E41-43AC-9A4E-866C8748D118}" type="presParOf" srcId="{F5A244D0-765B-4623-8F77-21B3629E67B1}" destId="{3F99B702-893B-4C06-B834-5213B3D18772}" srcOrd="1" destOrd="0" presId="urn:microsoft.com/office/officeart/2018/2/layout/IconVerticalSolidList"/>
    <dgm:cxn modelId="{1B235FA4-A7F8-446B-8D43-5E5769E8FA06}" type="presParOf" srcId="{F5A244D0-765B-4623-8F77-21B3629E67B1}" destId="{B24B2EF5-AF18-4BEB-AFE4-D923ED119F41}" srcOrd="2" destOrd="0" presId="urn:microsoft.com/office/officeart/2018/2/layout/IconVerticalSolidList"/>
    <dgm:cxn modelId="{F8281C5D-ED7F-479D-9A14-0990B3DAED9A}" type="presParOf" srcId="{F5A244D0-765B-4623-8F77-21B3629E67B1}" destId="{C887215F-603A-4698-BB29-A5A657210465}" srcOrd="3" destOrd="0" presId="urn:microsoft.com/office/officeart/2018/2/layout/IconVerticalSolidList"/>
    <dgm:cxn modelId="{917208C3-14BB-4557-862B-888FBAA4ECDC}" type="presParOf" srcId="{FFE0C241-7B17-4DA9-95AE-0451C25ECDDF}" destId="{80251E6C-83F1-4245-969F-EB4382543FB6}" srcOrd="1" destOrd="0" presId="urn:microsoft.com/office/officeart/2018/2/layout/IconVerticalSolidList"/>
    <dgm:cxn modelId="{2E09A602-870F-4ED7-AA54-14B383543CC6}" type="presParOf" srcId="{FFE0C241-7B17-4DA9-95AE-0451C25ECDDF}" destId="{951FF937-83D0-4AE1-A766-AA8E267D0C74}" srcOrd="2" destOrd="0" presId="urn:microsoft.com/office/officeart/2018/2/layout/IconVerticalSolidList"/>
    <dgm:cxn modelId="{A0AB889A-07B2-4FCC-B7E7-08C7BD3F2A39}" type="presParOf" srcId="{951FF937-83D0-4AE1-A766-AA8E267D0C74}" destId="{3ECE5D66-18B7-4EE0-8EEE-B6CE3D47634A}" srcOrd="0" destOrd="0" presId="urn:microsoft.com/office/officeart/2018/2/layout/IconVerticalSolidList"/>
    <dgm:cxn modelId="{E5493A83-A11F-43B2-B544-5583AD4AF0E7}" type="presParOf" srcId="{951FF937-83D0-4AE1-A766-AA8E267D0C74}" destId="{7A03AE60-B9F7-4210-9DA1-48A5A6461841}" srcOrd="1" destOrd="0" presId="urn:microsoft.com/office/officeart/2018/2/layout/IconVerticalSolidList"/>
    <dgm:cxn modelId="{99BE63A2-DBE0-4ACB-8934-341A4D0634FF}" type="presParOf" srcId="{951FF937-83D0-4AE1-A766-AA8E267D0C74}" destId="{E103450C-570B-468E-AE04-968791264938}" srcOrd="2" destOrd="0" presId="urn:microsoft.com/office/officeart/2018/2/layout/IconVerticalSolidList"/>
    <dgm:cxn modelId="{1B576324-4A6F-43B5-816E-B798CFE15457}" type="presParOf" srcId="{951FF937-83D0-4AE1-A766-AA8E267D0C74}" destId="{EBC37CD0-7DC8-482D-8304-7C5958A3495A}" srcOrd="3" destOrd="0" presId="urn:microsoft.com/office/officeart/2018/2/layout/IconVerticalSolidList"/>
    <dgm:cxn modelId="{77F77979-075A-46B3-8248-7A0F13D7F17F}" type="presParOf" srcId="{FFE0C241-7B17-4DA9-95AE-0451C25ECDDF}" destId="{48E71BB5-0A5E-4EDA-A7BE-CD0C8F254D6C}" srcOrd="3" destOrd="0" presId="urn:microsoft.com/office/officeart/2018/2/layout/IconVerticalSolidList"/>
    <dgm:cxn modelId="{B1FA01E8-24C7-41A2-B337-D5947D5CD1C8}" type="presParOf" srcId="{FFE0C241-7B17-4DA9-95AE-0451C25ECDDF}" destId="{685E5610-3E84-476D-A000-8454F0908681}" srcOrd="4" destOrd="0" presId="urn:microsoft.com/office/officeart/2018/2/layout/IconVerticalSolidList"/>
    <dgm:cxn modelId="{4F08FDC6-4C2B-4C5D-A00A-D315DCBC77EC}" type="presParOf" srcId="{685E5610-3E84-476D-A000-8454F0908681}" destId="{ADA53167-4796-4469-8765-45FAEF6FF720}" srcOrd="0" destOrd="0" presId="urn:microsoft.com/office/officeart/2018/2/layout/IconVerticalSolidList"/>
    <dgm:cxn modelId="{10E04698-F3C7-4845-B5CA-01D0BCB7B098}" type="presParOf" srcId="{685E5610-3E84-476D-A000-8454F0908681}" destId="{317FD5E0-243B-4837-9A9F-6637D792B41B}" srcOrd="1" destOrd="0" presId="urn:microsoft.com/office/officeart/2018/2/layout/IconVerticalSolidList"/>
    <dgm:cxn modelId="{25D6C408-3E97-4AA4-91EB-AC74E6B9A2BF}" type="presParOf" srcId="{685E5610-3E84-476D-A000-8454F0908681}" destId="{E646B1FA-D0F0-49A8-A1EF-99D3ABCCB0E5}" srcOrd="2" destOrd="0" presId="urn:microsoft.com/office/officeart/2018/2/layout/IconVerticalSolidList"/>
    <dgm:cxn modelId="{E1A3E1C6-4ADB-4174-9C92-0F813A04E8A7}" type="presParOf" srcId="{685E5610-3E84-476D-A000-8454F0908681}" destId="{3E10D766-52B7-4266-BE41-3F453B7198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FE39A7-8636-454C-9A00-FC5CF6E2DB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AC311BB-CB6B-4ECC-AA0A-1CAF36430B6C}">
      <dgm:prSet/>
      <dgm:spPr/>
      <dgm:t>
        <a:bodyPr/>
        <a:lstStyle/>
        <a:p>
          <a:r>
            <a:rPr lang="en-US" b="0" i="0"/>
            <a:t>COTS pharmacovigilance is the use of commercially available software for managing pharmacovigilance activities.</a:t>
          </a:r>
          <a:endParaRPr lang="en-US"/>
        </a:p>
      </dgm:t>
    </dgm:pt>
    <dgm:pt modelId="{FE72A01B-746F-4F3B-8F54-33A98A0F18AF}" type="parTrans" cxnId="{26DCC585-A60D-41DE-9097-D6E15B4D652C}">
      <dgm:prSet/>
      <dgm:spPr/>
      <dgm:t>
        <a:bodyPr/>
        <a:lstStyle/>
        <a:p>
          <a:endParaRPr lang="en-US"/>
        </a:p>
      </dgm:t>
    </dgm:pt>
    <dgm:pt modelId="{608392D5-5AA0-4844-9E10-0531FB55815B}" type="sibTrans" cxnId="{26DCC585-A60D-41DE-9097-D6E15B4D652C}">
      <dgm:prSet/>
      <dgm:spPr/>
      <dgm:t>
        <a:bodyPr/>
        <a:lstStyle/>
        <a:p>
          <a:endParaRPr lang="en-US"/>
        </a:p>
      </dgm:t>
    </dgm:pt>
    <dgm:pt modelId="{469915F5-E9EB-4CA8-B2C8-FF841595C029}">
      <dgm:prSet/>
      <dgm:spPr/>
      <dgm:t>
        <a:bodyPr/>
        <a:lstStyle/>
        <a:p>
          <a:r>
            <a:rPr lang="en-US" b="0" i="0"/>
            <a:t>This approach avoids developing custom software in-house.</a:t>
          </a:r>
          <a:endParaRPr lang="en-US"/>
        </a:p>
      </dgm:t>
    </dgm:pt>
    <dgm:pt modelId="{A373BD1E-4141-43FD-A11D-6EF250F78D69}" type="parTrans" cxnId="{17E22A51-9C89-4D09-A147-BC91B530BD38}">
      <dgm:prSet/>
      <dgm:spPr/>
      <dgm:t>
        <a:bodyPr/>
        <a:lstStyle/>
        <a:p>
          <a:endParaRPr lang="en-US"/>
        </a:p>
      </dgm:t>
    </dgm:pt>
    <dgm:pt modelId="{0CB1458F-0F9E-4104-9202-E64DFBE0E5C2}" type="sibTrans" cxnId="{17E22A51-9C89-4D09-A147-BC91B530BD38}">
      <dgm:prSet/>
      <dgm:spPr/>
      <dgm:t>
        <a:bodyPr/>
        <a:lstStyle/>
        <a:p>
          <a:endParaRPr lang="en-US"/>
        </a:p>
      </dgm:t>
    </dgm:pt>
    <dgm:pt modelId="{4C7CEAA5-56CD-47CE-BAE2-1086D29BC038}">
      <dgm:prSet/>
      <dgm:spPr/>
      <dgm:t>
        <a:bodyPr/>
        <a:lstStyle/>
        <a:p>
          <a:r>
            <a:rPr lang="en-US" b="0" i="0"/>
            <a:t>COTS software can provide features and functionalities for adverse event reporting, case management, signal detection, risk management, and compliance with regulatory requirements.</a:t>
          </a:r>
          <a:endParaRPr lang="en-US"/>
        </a:p>
      </dgm:t>
    </dgm:pt>
    <dgm:pt modelId="{F012A2A9-862C-47CE-A2A8-8BBA1C2E2B23}" type="parTrans" cxnId="{265675B8-8B67-47C8-A8EF-CAE6C37F4657}">
      <dgm:prSet/>
      <dgm:spPr/>
      <dgm:t>
        <a:bodyPr/>
        <a:lstStyle/>
        <a:p>
          <a:endParaRPr lang="en-US"/>
        </a:p>
      </dgm:t>
    </dgm:pt>
    <dgm:pt modelId="{41673CE6-E812-40FB-B6D6-7773318229F6}" type="sibTrans" cxnId="{265675B8-8B67-47C8-A8EF-CAE6C37F4657}">
      <dgm:prSet/>
      <dgm:spPr/>
      <dgm:t>
        <a:bodyPr/>
        <a:lstStyle/>
        <a:p>
          <a:endParaRPr lang="en-US"/>
        </a:p>
      </dgm:t>
    </dgm:pt>
    <dgm:pt modelId="{5BFC52E4-78CA-4232-A4F4-AA89063BD9D3}">
      <dgm:prSet/>
      <dgm:spPr/>
      <dgm:t>
        <a:bodyPr/>
        <a:lstStyle/>
        <a:p>
          <a:r>
            <a:rPr lang="en-US" b="0" i="0"/>
            <a:t>Examples of COTS pharmacovigilance software include ArisGlobal, Oracle Argus, and Veeva Vault Safety.</a:t>
          </a:r>
          <a:endParaRPr lang="en-US"/>
        </a:p>
      </dgm:t>
    </dgm:pt>
    <dgm:pt modelId="{C6B53ADA-680F-4385-A461-E31377DB345C}" type="parTrans" cxnId="{D20289E1-B657-44CA-A2CC-9B4297AA1601}">
      <dgm:prSet/>
      <dgm:spPr/>
      <dgm:t>
        <a:bodyPr/>
        <a:lstStyle/>
        <a:p>
          <a:endParaRPr lang="en-US"/>
        </a:p>
      </dgm:t>
    </dgm:pt>
    <dgm:pt modelId="{B3CFF981-E960-4EBC-85F9-D409AC7F7725}" type="sibTrans" cxnId="{D20289E1-B657-44CA-A2CC-9B4297AA1601}">
      <dgm:prSet/>
      <dgm:spPr/>
      <dgm:t>
        <a:bodyPr/>
        <a:lstStyle/>
        <a:p>
          <a:endParaRPr lang="en-US"/>
        </a:p>
      </dgm:t>
    </dgm:pt>
    <dgm:pt modelId="{E0DCF9B7-CE82-43F2-937A-74CF46A29C95}" type="pres">
      <dgm:prSet presAssocID="{ADFE39A7-8636-454C-9A00-FC5CF6E2DBD3}" presName="linear" presStyleCnt="0">
        <dgm:presLayoutVars>
          <dgm:animLvl val="lvl"/>
          <dgm:resizeHandles val="exact"/>
        </dgm:presLayoutVars>
      </dgm:prSet>
      <dgm:spPr/>
      <dgm:t>
        <a:bodyPr/>
        <a:lstStyle/>
        <a:p>
          <a:endParaRPr lang="en-US"/>
        </a:p>
      </dgm:t>
    </dgm:pt>
    <dgm:pt modelId="{56E8E4C0-EF32-4375-BC1A-3E4DEED04BD5}" type="pres">
      <dgm:prSet presAssocID="{EAC311BB-CB6B-4ECC-AA0A-1CAF36430B6C}" presName="parentText" presStyleLbl="node1" presStyleIdx="0" presStyleCnt="4">
        <dgm:presLayoutVars>
          <dgm:chMax val="0"/>
          <dgm:bulletEnabled val="1"/>
        </dgm:presLayoutVars>
      </dgm:prSet>
      <dgm:spPr/>
      <dgm:t>
        <a:bodyPr/>
        <a:lstStyle/>
        <a:p>
          <a:endParaRPr lang="en-US"/>
        </a:p>
      </dgm:t>
    </dgm:pt>
    <dgm:pt modelId="{3B9E671C-8479-4A22-A70C-A7917EEBAFAB}" type="pres">
      <dgm:prSet presAssocID="{608392D5-5AA0-4844-9E10-0531FB55815B}" presName="spacer" presStyleCnt="0"/>
      <dgm:spPr/>
    </dgm:pt>
    <dgm:pt modelId="{ADA83E0F-87FD-4E08-93E4-D7934CD08074}" type="pres">
      <dgm:prSet presAssocID="{469915F5-E9EB-4CA8-B2C8-FF841595C029}" presName="parentText" presStyleLbl="node1" presStyleIdx="1" presStyleCnt="4">
        <dgm:presLayoutVars>
          <dgm:chMax val="0"/>
          <dgm:bulletEnabled val="1"/>
        </dgm:presLayoutVars>
      </dgm:prSet>
      <dgm:spPr/>
      <dgm:t>
        <a:bodyPr/>
        <a:lstStyle/>
        <a:p>
          <a:endParaRPr lang="en-US"/>
        </a:p>
      </dgm:t>
    </dgm:pt>
    <dgm:pt modelId="{8C0C2D2C-053F-4564-A276-16EED070AB6C}" type="pres">
      <dgm:prSet presAssocID="{0CB1458F-0F9E-4104-9202-E64DFBE0E5C2}" presName="spacer" presStyleCnt="0"/>
      <dgm:spPr/>
    </dgm:pt>
    <dgm:pt modelId="{4EB3E403-B527-46FC-AF16-C890E95E9260}" type="pres">
      <dgm:prSet presAssocID="{4C7CEAA5-56CD-47CE-BAE2-1086D29BC038}" presName="parentText" presStyleLbl="node1" presStyleIdx="2" presStyleCnt="4">
        <dgm:presLayoutVars>
          <dgm:chMax val="0"/>
          <dgm:bulletEnabled val="1"/>
        </dgm:presLayoutVars>
      </dgm:prSet>
      <dgm:spPr/>
      <dgm:t>
        <a:bodyPr/>
        <a:lstStyle/>
        <a:p>
          <a:endParaRPr lang="en-US"/>
        </a:p>
      </dgm:t>
    </dgm:pt>
    <dgm:pt modelId="{69C42D5C-EB4E-45F2-B2A4-8A19432B50D4}" type="pres">
      <dgm:prSet presAssocID="{41673CE6-E812-40FB-B6D6-7773318229F6}" presName="spacer" presStyleCnt="0"/>
      <dgm:spPr/>
    </dgm:pt>
    <dgm:pt modelId="{D66D1823-471B-472A-B578-2EBA9961023A}" type="pres">
      <dgm:prSet presAssocID="{5BFC52E4-78CA-4232-A4F4-AA89063BD9D3}" presName="parentText" presStyleLbl="node1" presStyleIdx="3" presStyleCnt="4">
        <dgm:presLayoutVars>
          <dgm:chMax val="0"/>
          <dgm:bulletEnabled val="1"/>
        </dgm:presLayoutVars>
      </dgm:prSet>
      <dgm:spPr/>
      <dgm:t>
        <a:bodyPr/>
        <a:lstStyle/>
        <a:p>
          <a:endParaRPr lang="en-US"/>
        </a:p>
      </dgm:t>
    </dgm:pt>
  </dgm:ptLst>
  <dgm:cxnLst>
    <dgm:cxn modelId="{BAC01F86-9A52-4CF1-A0CA-780B293D8A37}" type="presOf" srcId="{5BFC52E4-78CA-4232-A4F4-AA89063BD9D3}" destId="{D66D1823-471B-472A-B578-2EBA9961023A}" srcOrd="0" destOrd="0" presId="urn:microsoft.com/office/officeart/2005/8/layout/vList2"/>
    <dgm:cxn modelId="{17E22A51-9C89-4D09-A147-BC91B530BD38}" srcId="{ADFE39A7-8636-454C-9A00-FC5CF6E2DBD3}" destId="{469915F5-E9EB-4CA8-B2C8-FF841595C029}" srcOrd="1" destOrd="0" parTransId="{A373BD1E-4141-43FD-A11D-6EF250F78D69}" sibTransId="{0CB1458F-0F9E-4104-9202-E64DFBE0E5C2}"/>
    <dgm:cxn modelId="{2B2DF8DC-E6A4-43CA-A0AB-621DEE5AE6E5}" type="presOf" srcId="{469915F5-E9EB-4CA8-B2C8-FF841595C029}" destId="{ADA83E0F-87FD-4E08-93E4-D7934CD08074}" srcOrd="0" destOrd="0" presId="urn:microsoft.com/office/officeart/2005/8/layout/vList2"/>
    <dgm:cxn modelId="{26DCC585-A60D-41DE-9097-D6E15B4D652C}" srcId="{ADFE39A7-8636-454C-9A00-FC5CF6E2DBD3}" destId="{EAC311BB-CB6B-4ECC-AA0A-1CAF36430B6C}" srcOrd="0" destOrd="0" parTransId="{FE72A01B-746F-4F3B-8F54-33A98A0F18AF}" sibTransId="{608392D5-5AA0-4844-9E10-0531FB55815B}"/>
    <dgm:cxn modelId="{265675B8-8B67-47C8-A8EF-CAE6C37F4657}" srcId="{ADFE39A7-8636-454C-9A00-FC5CF6E2DBD3}" destId="{4C7CEAA5-56CD-47CE-BAE2-1086D29BC038}" srcOrd="2" destOrd="0" parTransId="{F012A2A9-862C-47CE-A2A8-8BBA1C2E2B23}" sibTransId="{41673CE6-E812-40FB-B6D6-7773318229F6}"/>
    <dgm:cxn modelId="{D20289E1-B657-44CA-A2CC-9B4297AA1601}" srcId="{ADFE39A7-8636-454C-9A00-FC5CF6E2DBD3}" destId="{5BFC52E4-78CA-4232-A4F4-AA89063BD9D3}" srcOrd="3" destOrd="0" parTransId="{C6B53ADA-680F-4385-A461-E31377DB345C}" sibTransId="{B3CFF981-E960-4EBC-85F9-D409AC7F7725}"/>
    <dgm:cxn modelId="{CEB4EB02-C74A-49CB-9523-B1E6BB4223DD}" type="presOf" srcId="{ADFE39A7-8636-454C-9A00-FC5CF6E2DBD3}" destId="{E0DCF9B7-CE82-43F2-937A-74CF46A29C95}" srcOrd="0" destOrd="0" presId="urn:microsoft.com/office/officeart/2005/8/layout/vList2"/>
    <dgm:cxn modelId="{9FF27809-95A3-4E9B-A770-DDD5E65E1FC3}" type="presOf" srcId="{EAC311BB-CB6B-4ECC-AA0A-1CAF36430B6C}" destId="{56E8E4C0-EF32-4375-BC1A-3E4DEED04BD5}" srcOrd="0" destOrd="0" presId="urn:microsoft.com/office/officeart/2005/8/layout/vList2"/>
    <dgm:cxn modelId="{265F7A37-33C8-43F3-95CB-4574377C9299}" type="presOf" srcId="{4C7CEAA5-56CD-47CE-BAE2-1086D29BC038}" destId="{4EB3E403-B527-46FC-AF16-C890E95E9260}" srcOrd="0" destOrd="0" presId="urn:microsoft.com/office/officeart/2005/8/layout/vList2"/>
    <dgm:cxn modelId="{7FC6BBA8-2312-4C96-B6B4-A2B737FEF3C0}" type="presParOf" srcId="{E0DCF9B7-CE82-43F2-937A-74CF46A29C95}" destId="{56E8E4C0-EF32-4375-BC1A-3E4DEED04BD5}" srcOrd="0" destOrd="0" presId="urn:microsoft.com/office/officeart/2005/8/layout/vList2"/>
    <dgm:cxn modelId="{860A5FE4-0182-404E-81FA-677C4D70C9D4}" type="presParOf" srcId="{E0DCF9B7-CE82-43F2-937A-74CF46A29C95}" destId="{3B9E671C-8479-4A22-A70C-A7917EEBAFAB}" srcOrd="1" destOrd="0" presId="urn:microsoft.com/office/officeart/2005/8/layout/vList2"/>
    <dgm:cxn modelId="{C0A5E2E1-3729-4783-A690-24D51786C328}" type="presParOf" srcId="{E0DCF9B7-CE82-43F2-937A-74CF46A29C95}" destId="{ADA83E0F-87FD-4E08-93E4-D7934CD08074}" srcOrd="2" destOrd="0" presId="urn:microsoft.com/office/officeart/2005/8/layout/vList2"/>
    <dgm:cxn modelId="{65EB0766-0FCB-41FE-A29E-FF40785EF086}" type="presParOf" srcId="{E0DCF9B7-CE82-43F2-937A-74CF46A29C95}" destId="{8C0C2D2C-053F-4564-A276-16EED070AB6C}" srcOrd="3" destOrd="0" presId="urn:microsoft.com/office/officeart/2005/8/layout/vList2"/>
    <dgm:cxn modelId="{790F36F9-43EB-4737-897B-1383B841C850}" type="presParOf" srcId="{E0DCF9B7-CE82-43F2-937A-74CF46A29C95}" destId="{4EB3E403-B527-46FC-AF16-C890E95E9260}" srcOrd="4" destOrd="0" presId="urn:microsoft.com/office/officeart/2005/8/layout/vList2"/>
    <dgm:cxn modelId="{29B1A338-1F88-465E-9752-B48CCE6E4EE2}" type="presParOf" srcId="{E0DCF9B7-CE82-43F2-937A-74CF46A29C95}" destId="{69C42D5C-EB4E-45F2-B2A4-8A19432B50D4}" srcOrd="5" destOrd="0" presId="urn:microsoft.com/office/officeart/2005/8/layout/vList2"/>
    <dgm:cxn modelId="{7EF451E6-765D-40AA-B4CD-3EB6A48D96B3}" type="presParOf" srcId="{E0DCF9B7-CE82-43F2-937A-74CF46A29C95}" destId="{D66D1823-471B-472A-B578-2EBA9961023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755AC1-C418-476C-868E-5C684706418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0BC42B8-539B-48EF-92D4-974591FC5EFE}">
      <dgm:prSet/>
      <dgm:spPr/>
      <dgm:t>
        <a:bodyPr/>
        <a:lstStyle/>
        <a:p>
          <a:pPr>
            <a:lnSpc>
              <a:spcPct val="100000"/>
            </a:lnSpc>
          </a:pPr>
          <a:r>
            <a:rPr lang="en-US" i="0"/>
            <a:t>Aris G Pharmacovigilance is a software solution designed to support the end-to-end pharmacovigilance process. It is offered by ArisGlobal, a leading provider of life sciences software solutions</a:t>
          </a:r>
          <a:endParaRPr lang="en-US"/>
        </a:p>
      </dgm:t>
    </dgm:pt>
    <dgm:pt modelId="{B6BA883D-0A9F-4A2F-9C7D-BF5F0FE10392}" type="parTrans" cxnId="{04973FF6-7921-4C4B-96FB-5432D724CF26}">
      <dgm:prSet/>
      <dgm:spPr/>
      <dgm:t>
        <a:bodyPr/>
        <a:lstStyle/>
        <a:p>
          <a:endParaRPr lang="en-US"/>
        </a:p>
      </dgm:t>
    </dgm:pt>
    <dgm:pt modelId="{6D9488A0-9129-4FD6-B6E7-5F66ABA89BEA}" type="sibTrans" cxnId="{04973FF6-7921-4C4B-96FB-5432D724CF26}">
      <dgm:prSet/>
      <dgm:spPr/>
      <dgm:t>
        <a:bodyPr/>
        <a:lstStyle/>
        <a:p>
          <a:endParaRPr lang="en-US"/>
        </a:p>
      </dgm:t>
    </dgm:pt>
    <dgm:pt modelId="{D7D8EA3F-B392-48AB-8EA1-8722EB4656C9}">
      <dgm:prSet/>
      <dgm:spPr/>
      <dgm:t>
        <a:bodyPr/>
        <a:lstStyle/>
        <a:p>
          <a:pPr>
            <a:lnSpc>
              <a:spcPct val="100000"/>
            </a:lnSpc>
          </a:pPr>
          <a:r>
            <a:rPr lang="en-US" i="0"/>
            <a:t>The software assists pharmaceutical firms, biotechs, medical device makers, and contract research organizations (CROs) in managing the complete drug safety process, including adverse events</a:t>
          </a:r>
          <a:r>
            <a:rPr lang="en-US"/>
            <a:t>.</a:t>
          </a:r>
        </a:p>
      </dgm:t>
    </dgm:pt>
    <dgm:pt modelId="{35909359-0503-4768-A67A-A9EBB93FDEB0}" type="parTrans" cxnId="{1A8F5E8A-67EC-4756-A98E-EDC3BC3EB551}">
      <dgm:prSet/>
      <dgm:spPr/>
      <dgm:t>
        <a:bodyPr/>
        <a:lstStyle/>
        <a:p>
          <a:endParaRPr lang="en-US"/>
        </a:p>
      </dgm:t>
    </dgm:pt>
    <dgm:pt modelId="{55715AFB-2A29-4074-8400-2EB1A11EFCD4}" type="sibTrans" cxnId="{1A8F5E8A-67EC-4756-A98E-EDC3BC3EB551}">
      <dgm:prSet/>
      <dgm:spPr/>
      <dgm:t>
        <a:bodyPr/>
        <a:lstStyle/>
        <a:p>
          <a:endParaRPr lang="en-US"/>
        </a:p>
      </dgm:t>
    </dgm:pt>
    <dgm:pt modelId="{F8624BD3-B25B-4719-BFA5-9CC05E314F3E}">
      <dgm:prSet/>
      <dgm:spPr/>
      <dgm:t>
        <a:bodyPr/>
        <a:lstStyle/>
        <a:p>
          <a:pPr>
            <a:lnSpc>
              <a:spcPct val="100000"/>
            </a:lnSpc>
          </a:pPr>
          <a:r>
            <a:rPr lang="en-US" i="0"/>
            <a:t>Aris G Pharmacovigilance is designed to comply with global regulatory requirements such as ICH E2B(R3) and E2B(R2) guidelines, the FDA’s 21 CFR Part 11, and the European Medicines Agency (EMA) regulations.</a:t>
          </a:r>
          <a:endParaRPr lang="en-US"/>
        </a:p>
      </dgm:t>
    </dgm:pt>
    <dgm:pt modelId="{AD0AF2EA-BA4D-494D-A0B0-3CE619FEC4A6}" type="parTrans" cxnId="{B95BB6E2-6AA9-4BE0-AC32-8D81C3FE217E}">
      <dgm:prSet/>
      <dgm:spPr/>
      <dgm:t>
        <a:bodyPr/>
        <a:lstStyle/>
        <a:p>
          <a:endParaRPr lang="en-US"/>
        </a:p>
      </dgm:t>
    </dgm:pt>
    <dgm:pt modelId="{82BAD8F7-CA65-4214-9A70-F718AD46F851}" type="sibTrans" cxnId="{B95BB6E2-6AA9-4BE0-AC32-8D81C3FE217E}">
      <dgm:prSet/>
      <dgm:spPr/>
      <dgm:t>
        <a:bodyPr/>
        <a:lstStyle/>
        <a:p>
          <a:endParaRPr lang="en-US"/>
        </a:p>
      </dgm:t>
    </dgm:pt>
    <dgm:pt modelId="{05CC08D0-798A-4A77-9573-97094F36B2D1}" type="pres">
      <dgm:prSet presAssocID="{26755AC1-C418-476C-868E-5C6847064182}" presName="root" presStyleCnt="0">
        <dgm:presLayoutVars>
          <dgm:dir/>
          <dgm:resizeHandles val="exact"/>
        </dgm:presLayoutVars>
      </dgm:prSet>
      <dgm:spPr/>
      <dgm:t>
        <a:bodyPr/>
        <a:lstStyle/>
        <a:p>
          <a:endParaRPr lang="en-US"/>
        </a:p>
      </dgm:t>
    </dgm:pt>
    <dgm:pt modelId="{A6B45C6E-CC09-4E02-A2A7-43990D216B0E}" type="pres">
      <dgm:prSet presAssocID="{70BC42B8-539B-48EF-92D4-974591FC5EFE}" presName="compNode" presStyleCnt="0"/>
      <dgm:spPr/>
    </dgm:pt>
    <dgm:pt modelId="{B74D5528-E3BC-41E8-AB33-0F468E924FCB}" type="pres">
      <dgm:prSet presAssocID="{70BC42B8-539B-48EF-92D4-974591FC5EFE}" presName="bgRect" presStyleLbl="bgShp" presStyleIdx="0" presStyleCnt="3"/>
      <dgm:spPr/>
    </dgm:pt>
    <dgm:pt modelId="{F1EEECC2-EAC4-4700-8865-2FFD14D37646}" type="pres">
      <dgm:prSet presAssocID="{70BC42B8-539B-48EF-92D4-974591FC5EF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Medicine"/>
        </a:ext>
      </dgm:extLst>
    </dgm:pt>
    <dgm:pt modelId="{D7A776E6-2306-4054-9D40-25FF3C4B9926}" type="pres">
      <dgm:prSet presAssocID="{70BC42B8-539B-48EF-92D4-974591FC5EFE}" presName="spaceRect" presStyleCnt="0"/>
      <dgm:spPr/>
    </dgm:pt>
    <dgm:pt modelId="{AEB6DCC3-CE2C-4AA3-8319-B018D2C243FF}" type="pres">
      <dgm:prSet presAssocID="{70BC42B8-539B-48EF-92D4-974591FC5EFE}" presName="parTx" presStyleLbl="revTx" presStyleIdx="0" presStyleCnt="3">
        <dgm:presLayoutVars>
          <dgm:chMax val="0"/>
          <dgm:chPref val="0"/>
        </dgm:presLayoutVars>
      </dgm:prSet>
      <dgm:spPr/>
      <dgm:t>
        <a:bodyPr/>
        <a:lstStyle/>
        <a:p>
          <a:endParaRPr lang="en-US"/>
        </a:p>
      </dgm:t>
    </dgm:pt>
    <dgm:pt modelId="{6D75CFBB-1628-4FFA-95BD-44135F38BA8F}" type="pres">
      <dgm:prSet presAssocID="{6D9488A0-9129-4FD6-B6E7-5F66ABA89BEA}" presName="sibTrans" presStyleCnt="0"/>
      <dgm:spPr/>
    </dgm:pt>
    <dgm:pt modelId="{CAC36B9F-7609-4873-AA8B-18A94ABADAEA}" type="pres">
      <dgm:prSet presAssocID="{D7D8EA3F-B392-48AB-8EA1-8722EB4656C9}" presName="compNode" presStyleCnt="0"/>
      <dgm:spPr/>
    </dgm:pt>
    <dgm:pt modelId="{F58D1768-78EF-4C3B-84E0-B073DA2EF346}" type="pres">
      <dgm:prSet presAssocID="{D7D8EA3F-B392-48AB-8EA1-8722EB4656C9}" presName="bgRect" presStyleLbl="bgShp" presStyleIdx="1" presStyleCnt="3"/>
      <dgm:spPr/>
    </dgm:pt>
    <dgm:pt modelId="{325911F8-550E-4A04-8982-34291ABEF93D}" type="pres">
      <dgm:prSet presAssocID="{D7D8EA3F-B392-48AB-8EA1-8722EB4656C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Scientist"/>
        </a:ext>
      </dgm:extLst>
    </dgm:pt>
    <dgm:pt modelId="{EDC15E92-D21C-4EC4-BB7E-B3FF3B2CE58E}" type="pres">
      <dgm:prSet presAssocID="{D7D8EA3F-B392-48AB-8EA1-8722EB4656C9}" presName="spaceRect" presStyleCnt="0"/>
      <dgm:spPr/>
    </dgm:pt>
    <dgm:pt modelId="{27F7ACE8-3551-41CC-82B5-79F155015CE4}" type="pres">
      <dgm:prSet presAssocID="{D7D8EA3F-B392-48AB-8EA1-8722EB4656C9}" presName="parTx" presStyleLbl="revTx" presStyleIdx="1" presStyleCnt="3">
        <dgm:presLayoutVars>
          <dgm:chMax val="0"/>
          <dgm:chPref val="0"/>
        </dgm:presLayoutVars>
      </dgm:prSet>
      <dgm:spPr/>
      <dgm:t>
        <a:bodyPr/>
        <a:lstStyle/>
        <a:p>
          <a:endParaRPr lang="en-US"/>
        </a:p>
      </dgm:t>
    </dgm:pt>
    <dgm:pt modelId="{A8C03DED-85D9-475A-B4C3-49F2A6E83B35}" type="pres">
      <dgm:prSet presAssocID="{55715AFB-2A29-4074-8400-2EB1A11EFCD4}" presName="sibTrans" presStyleCnt="0"/>
      <dgm:spPr/>
    </dgm:pt>
    <dgm:pt modelId="{C1FBE9C0-F979-4673-BBA1-46A0BDACFBC5}" type="pres">
      <dgm:prSet presAssocID="{F8624BD3-B25B-4719-BFA5-9CC05E314F3E}" presName="compNode" presStyleCnt="0"/>
      <dgm:spPr/>
    </dgm:pt>
    <dgm:pt modelId="{4976F527-F050-4918-9B84-007D29A01311}" type="pres">
      <dgm:prSet presAssocID="{F8624BD3-B25B-4719-BFA5-9CC05E314F3E}" presName="bgRect" presStyleLbl="bgShp" presStyleIdx="2" presStyleCnt="3"/>
      <dgm:spPr/>
    </dgm:pt>
    <dgm:pt modelId="{77038967-E0A8-4A52-BCF7-C5297527E402}" type="pres">
      <dgm:prSet presAssocID="{F8624BD3-B25B-4719-BFA5-9CC05E314F3E}"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Eye dropper"/>
        </a:ext>
      </dgm:extLst>
    </dgm:pt>
    <dgm:pt modelId="{B035BF2C-E1C7-4285-96CD-F3C14D5D26B2}" type="pres">
      <dgm:prSet presAssocID="{F8624BD3-B25B-4719-BFA5-9CC05E314F3E}" presName="spaceRect" presStyleCnt="0"/>
      <dgm:spPr/>
    </dgm:pt>
    <dgm:pt modelId="{43C34458-27B7-4799-A6FF-25BC980B466D}" type="pres">
      <dgm:prSet presAssocID="{F8624BD3-B25B-4719-BFA5-9CC05E314F3E}" presName="parTx" presStyleLbl="revTx" presStyleIdx="2" presStyleCnt="3">
        <dgm:presLayoutVars>
          <dgm:chMax val="0"/>
          <dgm:chPref val="0"/>
        </dgm:presLayoutVars>
      </dgm:prSet>
      <dgm:spPr/>
      <dgm:t>
        <a:bodyPr/>
        <a:lstStyle/>
        <a:p>
          <a:endParaRPr lang="en-US"/>
        </a:p>
      </dgm:t>
    </dgm:pt>
  </dgm:ptLst>
  <dgm:cxnLst>
    <dgm:cxn modelId="{04973FF6-7921-4C4B-96FB-5432D724CF26}" srcId="{26755AC1-C418-476C-868E-5C6847064182}" destId="{70BC42B8-539B-48EF-92D4-974591FC5EFE}" srcOrd="0" destOrd="0" parTransId="{B6BA883D-0A9F-4A2F-9C7D-BF5F0FE10392}" sibTransId="{6D9488A0-9129-4FD6-B6E7-5F66ABA89BEA}"/>
    <dgm:cxn modelId="{84437072-EE95-405B-8E14-A73CDBFEC262}" type="presOf" srcId="{F8624BD3-B25B-4719-BFA5-9CC05E314F3E}" destId="{43C34458-27B7-4799-A6FF-25BC980B466D}" srcOrd="0" destOrd="0" presId="urn:microsoft.com/office/officeart/2018/2/layout/IconVerticalSolidList"/>
    <dgm:cxn modelId="{1A8F5E8A-67EC-4756-A98E-EDC3BC3EB551}" srcId="{26755AC1-C418-476C-868E-5C6847064182}" destId="{D7D8EA3F-B392-48AB-8EA1-8722EB4656C9}" srcOrd="1" destOrd="0" parTransId="{35909359-0503-4768-A67A-A9EBB93FDEB0}" sibTransId="{55715AFB-2A29-4074-8400-2EB1A11EFCD4}"/>
    <dgm:cxn modelId="{5C869AF0-79DB-4050-9172-F4FDB4E7A630}" type="presOf" srcId="{26755AC1-C418-476C-868E-5C6847064182}" destId="{05CC08D0-798A-4A77-9573-97094F36B2D1}" srcOrd="0" destOrd="0" presId="urn:microsoft.com/office/officeart/2018/2/layout/IconVerticalSolidList"/>
    <dgm:cxn modelId="{3FF6CD07-90A8-46E1-9ACF-449D27F12BF5}" type="presOf" srcId="{70BC42B8-539B-48EF-92D4-974591FC5EFE}" destId="{AEB6DCC3-CE2C-4AA3-8319-B018D2C243FF}" srcOrd="0" destOrd="0" presId="urn:microsoft.com/office/officeart/2018/2/layout/IconVerticalSolidList"/>
    <dgm:cxn modelId="{B95BB6E2-6AA9-4BE0-AC32-8D81C3FE217E}" srcId="{26755AC1-C418-476C-868E-5C6847064182}" destId="{F8624BD3-B25B-4719-BFA5-9CC05E314F3E}" srcOrd="2" destOrd="0" parTransId="{AD0AF2EA-BA4D-494D-A0B0-3CE619FEC4A6}" sibTransId="{82BAD8F7-CA65-4214-9A70-F718AD46F851}"/>
    <dgm:cxn modelId="{2BA6813F-C795-41A3-833E-90877AB785E0}" type="presOf" srcId="{D7D8EA3F-B392-48AB-8EA1-8722EB4656C9}" destId="{27F7ACE8-3551-41CC-82B5-79F155015CE4}" srcOrd="0" destOrd="0" presId="urn:microsoft.com/office/officeart/2018/2/layout/IconVerticalSolidList"/>
    <dgm:cxn modelId="{CE7E532B-34F5-4572-B4C1-98AC428358F2}" type="presParOf" srcId="{05CC08D0-798A-4A77-9573-97094F36B2D1}" destId="{A6B45C6E-CC09-4E02-A2A7-43990D216B0E}" srcOrd="0" destOrd="0" presId="urn:microsoft.com/office/officeart/2018/2/layout/IconVerticalSolidList"/>
    <dgm:cxn modelId="{45A90FD5-FE44-4E43-A825-187D6E1BF912}" type="presParOf" srcId="{A6B45C6E-CC09-4E02-A2A7-43990D216B0E}" destId="{B74D5528-E3BC-41E8-AB33-0F468E924FCB}" srcOrd="0" destOrd="0" presId="urn:microsoft.com/office/officeart/2018/2/layout/IconVerticalSolidList"/>
    <dgm:cxn modelId="{968ED3E2-7DEB-43A9-A92B-F8FD5395D384}" type="presParOf" srcId="{A6B45C6E-CC09-4E02-A2A7-43990D216B0E}" destId="{F1EEECC2-EAC4-4700-8865-2FFD14D37646}" srcOrd="1" destOrd="0" presId="urn:microsoft.com/office/officeart/2018/2/layout/IconVerticalSolidList"/>
    <dgm:cxn modelId="{E91D7BA4-AC9D-463B-9715-564B84BC6969}" type="presParOf" srcId="{A6B45C6E-CC09-4E02-A2A7-43990D216B0E}" destId="{D7A776E6-2306-4054-9D40-25FF3C4B9926}" srcOrd="2" destOrd="0" presId="urn:microsoft.com/office/officeart/2018/2/layout/IconVerticalSolidList"/>
    <dgm:cxn modelId="{935FABA7-F967-40BC-88C3-67204C570968}" type="presParOf" srcId="{A6B45C6E-CC09-4E02-A2A7-43990D216B0E}" destId="{AEB6DCC3-CE2C-4AA3-8319-B018D2C243FF}" srcOrd="3" destOrd="0" presId="urn:microsoft.com/office/officeart/2018/2/layout/IconVerticalSolidList"/>
    <dgm:cxn modelId="{A240058C-2159-4C1A-B28C-02C2C8B61270}" type="presParOf" srcId="{05CC08D0-798A-4A77-9573-97094F36B2D1}" destId="{6D75CFBB-1628-4FFA-95BD-44135F38BA8F}" srcOrd="1" destOrd="0" presId="urn:microsoft.com/office/officeart/2018/2/layout/IconVerticalSolidList"/>
    <dgm:cxn modelId="{CD8AFC24-0719-485D-BE76-4AEA6510996F}" type="presParOf" srcId="{05CC08D0-798A-4A77-9573-97094F36B2D1}" destId="{CAC36B9F-7609-4873-AA8B-18A94ABADAEA}" srcOrd="2" destOrd="0" presId="urn:microsoft.com/office/officeart/2018/2/layout/IconVerticalSolidList"/>
    <dgm:cxn modelId="{5CF6AAAA-0134-4193-BDE2-CBFC2BE0DDC6}" type="presParOf" srcId="{CAC36B9F-7609-4873-AA8B-18A94ABADAEA}" destId="{F58D1768-78EF-4C3B-84E0-B073DA2EF346}" srcOrd="0" destOrd="0" presId="urn:microsoft.com/office/officeart/2018/2/layout/IconVerticalSolidList"/>
    <dgm:cxn modelId="{DA9E8CE9-43E5-4FFF-BA90-C5DBD2978FF7}" type="presParOf" srcId="{CAC36B9F-7609-4873-AA8B-18A94ABADAEA}" destId="{325911F8-550E-4A04-8982-34291ABEF93D}" srcOrd="1" destOrd="0" presId="urn:microsoft.com/office/officeart/2018/2/layout/IconVerticalSolidList"/>
    <dgm:cxn modelId="{466EF16A-93A8-4D23-8F62-BCBF677A5DB8}" type="presParOf" srcId="{CAC36B9F-7609-4873-AA8B-18A94ABADAEA}" destId="{EDC15E92-D21C-4EC4-BB7E-B3FF3B2CE58E}" srcOrd="2" destOrd="0" presId="urn:microsoft.com/office/officeart/2018/2/layout/IconVerticalSolidList"/>
    <dgm:cxn modelId="{A5D6935B-3A9E-4CCF-B584-508950F13183}" type="presParOf" srcId="{CAC36B9F-7609-4873-AA8B-18A94ABADAEA}" destId="{27F7ACE8-3551-41CC-82B5-79F155015CE4}" srcOrd="3" destOrd="0" presId="urn:microsoft.com/office/officeart/2018/2/layout/IconVerticalSolidList"/>
    <dgm:cxn modelId="{AECE3597-FB48-4E8A-B546-CD8BC69B189A}" type="presParOf" srcId="{05CC08D0-798A-4A77-9573-97094F36B2D1}" destId="{A8C03DED-85D9-475A-B4C3-49F2A6E83B35}" srcOrd="3" destOrd="0" presId="urn:microsoft.com/office/officeart/2018/2/layout/IconVerticalSolidList"/>
    <dgm:cxn modelId="{268363B2-3ECC-4AA8-9039-55223D8753FC}" type="presParOf" srcId="{05CC08D0-798A-4A77-9573-97094F36B2D1}" destId="{C1FBE9C0-F979-4673-BBA1-46A0BDACFBC5}" srcOrd="4" destOrd="0" presId="urn:microsoft.com/office/officeart/2018/2/layout/IconVerticalSolidList"/>
    <dgm:cxn modelId="{F44EB3DE-F4C0-49DC-AADD-96E2EA98199D}" type="presParOf" srcId="{C1FBE9C0-F979-4673-BBA1-46A0BDACFBC5}" destId="{4976F527-F050-4918-9B84-007D29A01311}" srcOrd="0" destOrd="0" presId="urn:microsoft.com/office/officeart/2018/2/layout/IconVerticalSolidList"/>
    <dgm:cxn modelId="{92AB7511-6554-49A6-9A4A-B83F4038A332}" type="presParOf" srcId="{C1FBE9C0-F979-4673-BBA1-46A0BDACFBC5}" destId="{77038967-E0A8-4A52-BCF7-C5297527E402}" srcOrd="1" destOrd="0" presId="urn:microsoft.com/office/officeart/2018/2/layout/IconVerticalSolidList"/>
    <dgm:cxn modelId="{1F462791-BE93-4854-AC8E-76B4B9A57B72}" type="presParOf" srcId="{C1FBE9C0-F979-4673-BBA1-46A0BDACFBC5}" destId="{B035BF2C-E1C7-4285-96CD-F3C14D5D26B2}" srcOrd="2" destOrd="0" presId="urn:microsoft.com/office/officeart/2018/2/layout/IconVerticalSolidList"/>
    <dgm:cxn modelId="{FD0BA01D-F891-4AD1-95A8-F7BFF3124C64}" type="presParOf" srcId="{C1FBE9C0-F979-4673-BBA1-46A0BDACFBC5}" destId="{43C34458-27B7-4799-A6FF-25BC980B46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06E71E4-2C34-4625-A887-3BA17FE0EF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52E8695-D5C5-4208-839F-B42A372735F5}">
      <dgm:prSet/>
      <dgm:spPr/>
      <dgm:t>
        <a:bodyPr/>
        <a:lstStyle/>
        <a:p>
          <a:pPr>
            <a:lnSpc>
              <a:spcPct val="100000"/>
            </a:lnSpc>
          </a:pPr>
          <a:r>
            <a:rPr lang="en-US" b="0" i="0"/>
            <a:t>Oracle Argus is a pharmacovigilance software application designed to help pharmaceutical companies, contract research organizations (CROs), and regulatory agencies manage adverse event reporting and analysis for drugs, biologics, and medical devices.</a:t>
          </a:r>
          <a:endParaRPr lang="en-US"/>
        </a:p>
      </dgm:t>
    </dgm:pt>
    <dgm:pt modelId="{0B087EA8-37FA-44E1-99D2-C0140816B198}" type="parTrans" cxnId="{94ADF012-5A03-4E84-8504-54A6D8DA848C}">
      <dgm:prSet/>
      <dgm:spPr/>
      <dgm:t>
        <a:bodyPr/>
        <a:lstStyle/>
        <a:p>
          <a:endParaRPr lang="en-US"/>
        </a:p>
      </dgm:t>
    </dgm:pt>
    <dgm:pt modelId="{856CE04D-817A-4097-887E-5A041DEDABBF}" type="sibTrans" cxnId="{94ADF012-5A03-4E84-8504-54A6D8DA848C}">
      <dgm:prSet/>
      <dgm:spPr/>
      <dgm:t>
        <a:bodyPr/>
        <a:lstStyle/>
        <a:p>
          <a:endParaRPr lang="en-US"/>
        </a:p>
      </dgm:t>
    </dgm:pt>
    <dgm:pt modelId="{346EA519-B394-49CA-BD9B-334A461C29B4}">
      <dgm:prSet/>
      <dgm:spPr/>
      <dgm:t>
        <a:bodyPr/>
        <a:lstStyle/>
        <a:p>
          <a:pPr>
            <a:lnSpc>
              <a:spcPct val="100000"/>
            </a:lnSpc>
          </a:pPr>
          <a:r>
            <a:rPr lang="en-US" b="0" i="0"/>
            <a:t>The software offers a comprehensive solution for safety case management, from case processing and medical review to signal detection and management, aggregate reporting, and risk management planning.</a:t>
          </a:r>
          <a:endParaRPr lang="en-US"/>
        </a:p>
      </dgm:t>
    </dgm:pt>
    <dgm:pt modelId="{C13930C0-6D95-4631-A18C-924A186EBCE9}" type="parTrans" cxnId="{70B62A49-4A3E-4E0D-A1F9-FE30F00626FC}">
      <dgm:prSet/>
      <dgm:spPr/>
      <dgm:t>
        <a:bodyPr/>
        <a:lstStyle/>
        <a:p>
          <a:endParaRPr lang="en-US"/>
        </a:p>
      </dgm:t>
    </dgm:pt>
    <dgm:pt modelId="{E1CD09EB-63A2-48F3-807A-25D74E0AB9E3}" type="sibTrans" cxnId="{70B62A49-4A3E-4E0D-A1F9-FE30F00626FC}">
      <dgm:prSet/>
      <dgm:spPr/>
      <dgm:t>
        <a:bodyPr/>
        <a:lstStyle/>
        <a:p>
          <a:endParaRPr lang="en-US"/>
        </a:p>
      </dgm:t>
    </dgm:pt>
    <dgm:pt modelId="{52F78F91-CB34-43CD-AA62-20E2F40C590F}" type="pres">
      <dgm:prSet presAssocID="{A06E71E4-2C34-4625-A887-3BA17FE0EF76}" presName="root" presStyleCnt="0">
        <dgm:presLayoutVars>
          <dgm:dir/>
          <dgm:resizeHandles val="exact"/>
        </dgm:presLayoutVars>
      </dgm:prSet>
      <dgm:spPr/>
      <dgm:t>
        <a:bodyPr/>
        <a:lstStyle/>
        <a:p>
          <a:endParaRPr lang="en-US"/>
        </a:p>
      </dgm:t>
    </dgm:pt>
    <dgm:pt modelId="{F7C4157B-8ABF-4EAB-AD8A-683F53887818}" type="pres">
      <dgm:prSet presAssocID="{E52E8695-D5C5-4208-839F-B42A372735F5}" presName="compNode" presStyleCnt="0"/>
      <dgm:spPr/>
    </dgm:pt>
    <dgm:pt modelId="{74192883-3128-4644-B452-0E8E5E96803C}" type="pres">
      <dgm:prSet presAssocID="{E52E8695-D5C5-4208-839F-B42A372735F5}" presName="bgRect" presStyleLbl="bgShp" presStyleIdx="0" presStyleCnt="2"/>
      <dgm:spPr/>
    </dgm:pt>
    <dgm:pt modelId="{519E89C1-7CA6-4BC4-8D05-B6D583F1376F}" type="pres">
      <dgm:prSet presAssocID="{E52E8695-D5C5-4208-839F-B42A372735F5}"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Programmer"/>
        </a:ext>
      </dgm:extLst>
    </dgm:pt>
    <dgm:pt modelId="{F8332892-BCEE-4116-8F71-C44A4073BF5C}" type="pres">
      <dgm:prSet presAssocID="{E52E8695-D5C5-4208-839F-B42A372735F5}" presName="spaceRect" presStyleCnt="0"/>
      <dgm:spPr/>
    </dgm:pt>
    <dgm:pt modelId="{5EC79E78-7D65-40C1-89CB-13E7FD466B2F}" type="pres">
      <dgm:prSet presAssocID="{E52E8695-D5C5-4208-839F-B42A372735F5}" presName="parTx" presStyleLbl="revTx" presStyleIdx="0" presStyleCnt="2">
        <dgm:presLayoutVars>
          <dgm:chMax val="0"/>
          <dgm:chPref val="0"/>
        </dgm:presLayoutVars>
      </dgm:prSet>
      <dgm:spPr/>
      <dgm:t>
        <a:bodyPr/>
        <a:lstStyle/>
        <a:p>
          <a:endParaRPr lang="en-US"/>
        </a:p>
      </dgm:t>
    </dgm:pt>
    <dgm:pt modelId="{1EB6A6B4-86A1-4F1A-AE52-532C6399AB79}" type="pres">
      <dgm:prSet presAssocID="{856CE04D-817A-4097-887E-5A041DEDABBF}" presName="sibTrans" presStyleCnt="0"/>
      <dgm:spPr/>
    </dgm:pt>
    <dgm:pt modelId="{FDC37650-72E8-4D3D-9C00-6F058DE2D6C3}" type="pres">
      <dgm:prSet presAssocID="{346EA519-B394-49CA-BD9B-334A461C29B4}" presName="compNode" presStyleCnt="0"/>
      <dgm:spPr/>
    </dgm:pt>
    <dgm:pt modelId="{7C7F6EAB-5875-4ADF-8676-1C9318DCF2B2}" type="pres">
      <dgm:prSet presAssocID="{346EA519-B394-49CA-BD9B-334A461C29B4}" presName="bgRect" presStyleLbl="bgShp" presStyleIdx="1" presStyleCnt="2"/>
      <dgm:spPr/>
    </dgm:pt>
    <dgm:pt modelId="{9A73EC4A-BF47-4E77-BED6-02AD36FA9740}" type="pres">
      <dgm:prSet presAssocID="{346EA519-B394-49CA-BD9B-334A461C29B4}"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Robot"/>
        </a:ext>
      </dgm:extLst>
    </dgm:pt>
    <dgm:pt modelId="{F44BCF74-E438-4CB3-B70B-9101AFAF44E2}" type="pres">
      <dgm:prSet presAssocID="{346EA519-B394-49CA-BD9B-334A461C29B4}" presName="spaceRect" presStyleCnt="0"/>
      <dgm:spPr/>
    </dgm:pt>
    <dgm:pt modelId="{25A829FF-1CCD-46A6-BEF4-E09350352C8B}" type="pres">
      <dgm:prSet presAssocID="{346EA519-B394-49CA-BD9B-334A461C29B4}" presName="parTx" presStyleLbl="revTx" presStyleIdx="1" presStyleCnt="2">
        <dgm:presLayoutVars>
          <dgm:chMax val="0"/>
          <dgm:chPref val="0"/>
        </dgm:presLayoutVars>
      </dgm:prSet>
      <dgm:spPr/>
      <dgm:t>
        <a:bodyPr/>
        <a:lstStyle/>
        <a:p>
          <a:endParaRPr lang="en-US"/>
        </a:p>
      </dgm:t>
    </dgm:pt>
  </dgm:ptLst>
  <dgm:cxnLst>
    <dgm:cxn modelId="{F4CC47B2-C3CF-4381-A2E9-23DF47F7BB16}" type="presOf" srcId="{A06E71E4-2C34-4625-A887-3BA17FE0EF76}" destId="{52F78F91-CB34-43CD-AA62-20E2F40C590F}" srcOrd="0" destOrd="0" presId="urn:microsoft.com/office/officeart/2018/2/layout/IconVerticalSolidList"/>
    <dgm:cxn modelId="{C2435784-4583-439A-B3B3-13015DAC0929}" type="presOf" srcId="{E52E8695-D5C5-4208-839F-B42A372735F5}" destId="{5EC79E78-7D65-40C1-89CB-13E7FD466B2F}" srcOrd="0" destOrd="0" presId="urn:microsoft.com/office/officeart/2018/2/layout/IconVerticalSolidList"/>
    <dgm:cxn modelId="{70B62A49-4A3E-4E0D-A1F9-FE30F00626FC}" srcId="{A06E71E4-2C34-4625-A887-3BA17FE0EF76}" destId="{346EA519-B394-49CA-BD9B-334A461C29B4}" srcOrd="1" destOrd="0" parTransId="{C13930C0-6D95-4631-A18C-924A186EBCE9}" sibTransId="{E1CD09EB-63A2-48F3-807A-25D74E0AB9E3}"/>
    <dgm:cxn modelId="{94ADF012-5A03-4E84-8504-54A6D8DA848C}" srcId="{A06E71E4-2C34-4625-A887-3BA17FE0EF76}" destId="{E52E8695-D5C5-4208-839F-B42A372735F5}" srcOrd="0" destOrd="0" parTransId="{0B087EA8-37FA-44E1-99D2-C0140816B198}" sibTransId="{856CE04D-817A-4097-887E-5A041DEDABBF}"/>
    <dgm:cxn modelId="{3A680D97-1785-45BF-B00E-D46EBC2E471F}" type="presOf" srcId="{346EA519-B394-49CA-BD9B-334A461C29B4}" destId="{25A829FF-1CCD-46A6-BEF4-E09350352C8B}" srcOrd="0" destOrd="0" presId="urn:microsoft.com/office/officeart/2018/2/layout/IconVerticalSolidList"/>
    <dgm:cxn modelId="{4E9D04B3-1A40-415F-8D49-084E524970CE}" type="presParOf" srcId="{52F78F91-CB34-43CD-AA62-20E2F40C590F}" destId="{F7C4157B-8ABF-4EAB-AD8A-683F53887818}" srcOrd="0" destOrd="0" presId="urn:microsoft.com/office/officeart/2018/2/layout/IconVerticalSolidList"/>
    <dgm:cxn modelId="{88D3CC71-8A46-4CA5-9B97-BD4758DB61B3}" type="presParOf" srcId="{F7C4157B-8ABF-4EAB-AD8A-683F53887818}" destId="{74192883-3128-4644-B452-0E8E5E96803C}" srcOrd="0" destOrd="0" presId="urn:microsoft.com/office/officeart/2018/2/layout/IconVerticalSolidList"/>
    <dgm:cxn modelId="{EF5A76A2-1640-49A9-A904-7D836A5CE2A5}" type="presParOf" srcId="{F7C4157B-8ABF-4EAB-AD8A-683F53887818}" destId="{519E89C1-7CA6-4BC4-8D05-B6D583F1376F}" srcOrd="1" destOrd="0" presId="urn:microsoft.com/office/officeart/2018/2/layout/IconVerticalSolidList"/>
    <dgm:cxn modelId="{D913F6C6-865C-4AFC-8E66-F48CD1058AFD}" type="presParOf" srcId="{F7C4157B-8ABF-4EAB-AD8A-683F53887818}" destId="{F8332892-BCEE-4116-8F71-C44A4073BF5C}" srcOrd="2" destOrd="0" presId="urn:microsoft.com/office/officeart/2018/2/layout/IconVerticalSolidList"/>
    <dgm:cxn modelId="{90E7B2AC-FF9C-4200-A797-4422681A55A3}" type="presParOf" srcId="{F7C4157B-8ABF-4EAB-AD8A-683F53887818}" destId="{5EC79E78-7D65-40C1-89CB-13E7FD466B2F}" srcOrd="3" destOrd="0" presId="urn:microsoft.com/office/officeart/2018/2/layout/IconVerticalSolidList"/>
    <dgm:cxn modelId="{CD51A25F-C506-4C5F-B34D-ECD322E8B6D7}" type="presParOf" srcId="{52F78F91-CB34-43CD-AA62-20E2F40C590F}" destId="{1EB6A6B4-86A1-4F1A-AE52-532C6399AB79}" srcOrd="1" destOrd="0" presId="urn:microsoft.com/office/officeart/2018/2/layout/IconVerticalSolidList"/>
    <dgm:cxn modelId="{E8E0BF27-2CAF-41C5-B220-C7DD4153EC68}" type="presParOf" srcId="{52F78F91-CB34-43CD-AA62-20E2F40C590F}" destId="{FDC37650-72E8-4D3D-9C00-6F058DE2D6C3}" srcOrd="2" destOrd="0" presId="urn:microsoft.com/office/officeart/2018/2/layout/IconVerticalSolidList"/>
    <dgm:cxn modelId="{88FEFB27-DE0E-405B-A182-DF739A0143A6}" type="presParOf" srcId="{FDC37650-72E8-4D3D-9C00-6F058DE2D6C3}" destId="{7C7F6EAB-5875-4ADF-8676-1C9318DCF2B2}" srcOrd="0" destOrd="0" presId="urn:microsoft.com/office/officeart/2018/2/layout/IconVerticalSolidList"/>
    <dgm:cxn modelId="{C3403E66-ED56-4BD1-B088-6747BD5044DD}" type="presParOf" srcId="{FDC37650-72E8-4D3D-9C00-6F058DE2D6C3}" destId="{9A73EC4A-BF47-4E77-BED6-02AD36FA9740}" srcOrd="1" destOrd="0" presId="urn:microsoft.com/office/officeart/2018/2/layout/IconVerticalSolidList"/>
    <dgm:cxn modelId="{AB91EB09-94D7-428F-832E-010F5D76BF1B}" type="presParOf" srcId="{FDC37650-72E8-4D3D-9C00-6F058DE2D6C3}" destId="{F44BCF74-E438-4CB3-B70B-9101AFAF44E2}" srcOrd="2" destOrd="0" presId="urn:microsoft.com/office/officeart/2018/2/layout/IconVerticalSolidList"/>
    <dgm:cxn modelId="{2A1EF283-2FEE-4D0B-8954-C56524A4A21D}" type="presParOf" srcId="{FDC37650-72E8-4D3D-9C00-6F058DE2D6C3}" destId="{25A829FF-1CCD-46A6-BEF4-E09350352C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AE079E2-1186-46DB-9C32-0EF1488C22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E00650-5A59-4602-B74D-66BB9071E61C}">
      <dgm:prSet/>
      <dgm:spPr/>
      <dgm:t>
        <a:bodyPr/>
        <a:lstStyle/>
        <a:p>
          <a:pPr>
            <a:lnSpc>
              <a:spcPct val="100000"/>
            </a:lnSpc>
          </a:pPr>
          <a:r>
            <a:rPr lang="en-US"/>
            <a:t>Case management</a:t>
          </a:r>
        </a:p>
      </dgm:t>
    </dgm:pt>
    <dgm:pt modelId="{B924A9C3-1B74-4BCC-A9C7-EC9FA7F2DAD9}" type="parTrans" cxnId="{6E4827D8-290D-4B63-90AC-E4D93664B996}">
      <dgm:prSet/>
      <dgm:spPr/>
      <dgm:t>
        <a:bodyPr/>
        <a:lstStyle/>
        <a:p>
          <a:endParaRPr lang="en-US"/>
        </a:p>
      </dgm:t>
    </dgm:pt>
    <dgm:pt modelId="{28B817DE-93EF-40C2-8287-1D40F3261C57}" type="sibTrans" cxnId="{6E4827D8-290D-4B63-90AC-E4D93664B996}">
      <dgm:prSet/>
      <dgm:spPr/>
      <dgm:t>
        <a:bodyPr/>
        <a:lstStyle/>
        <a:p>
          <a:endParaRPr lang="en-US"/>
        </a:p>
      </dgm:t>
    </dgm:pt>
    <dgm:pt modelId="{5F9B2F89-96A7-4013-BDC5-EF19A7DF528F}">
      <dgm:prSet/>
      <dgm:spPr/>
      <dgm:t>
        <a:bodyPr/>
        <a:lstStyle/>
        <a:p>
          <a:pPr>
            <a:lnSpc>
              <a:spcPct val="100000"/>
            </a:lnSpc>
          </a:pPr>
          <a:r>
            <a:rPr lang="en-US"/>
            <a:t>Medical review </a:t>
          </a:r>
        </a:p>
      </dgm:t>
    </dgm:pt>
    <dgm:pt modelId="{443740F5-0AD3-452E-ABF7-A0C95B1E614F}" type="parTrans" cxnId="{6D4460AB-BAC6-401F-9F85-5B0C98EEBD12}">
      <dgm:prSet/>
      <dgm:spPr/>
      <dgm:t>
        <a:bodyPr/>
        <a:lstStyle/>
        <a:p>
          <a:endParaRPr lang="en-US"/>
        </a:p>
      </dgm:t>
    </dgm:pt>
    <dgm:pt modelId="{21D2C4A2-4CB2-44BD-93F5-C4FA822EA023}" type="sibTrans" cxnId="{6D4460AB-BAC6-401F-9F85-5B0C98EEBD12}">
      <dgm:prSet/>
      <dgm:spPr/>
      <dgm:t>
        <a:bodyPr/>
        <a:lstStyle/>
        <a:p>
          <a:endParaRPr lang="en-US"/>
        </a:p>
      </dgm:t>
    </dgm:pt>
    <dgm:pt modelId="{395036B6-11A3-44C2-BB15-1D4ABFDEDB32}">
      <dgm:prSet/>
      <dgm:spPr/>
      <dgm:t>
        <a:bodyPr/>
        <a:lstStyle/>
        <a:p>
          <a:pPr>
            <a:lnSpc>
              <a:spcPct val="100000"/>
            </a:lnSpc>
          </a:pPr>
          <a:r>
            <a:rPr lang="en-US"/>
            <a:t>Signal detection </a:t>
          </a:r>
        </a:p>
      </dgm:t>
    </dgm:pt>
    <dgm:pt modelId="{7093666F-3A83-4BE5-B7E8-8BEC881AE91A}" type="parTrans" cxnId="{217B7A57-8620-4EA3-8627-50B367C18EA1}">
      <dgm:prSet/>
      <dgm:spPr/>
      <dgm:t>
        <a:bodyPr/>
        <a:lstStyle/>
        <a:p>
          <a:endParaRPr lang="en-US"/>
        </a:p>
      </dgm:t>
    </dgm:pt>
    <dgm:pt modelId="{51CE0067-617B-4873-9ED0-27D8BDD67FAD}" type="sibTrans" cxnId="{217B7A57-8620-4EA3-8627-50B367C18EA1}">
      <dgm:prSet/>
      <dgm:spPr/>
      <dgm:t>
        <a:bodyPr/>
        <a:lstStyle/>
        <a:p>
          <a:endParaRPr lang="en-US"/>
        </a:p>
      </dgm:t>
    </dgm:pt>
    <dgm:pt modelId="{040AAB99-EA9C-4277-B3DE-D80B0BB932CA}">
      <dgm:prSet/>
      <dgm:spPr/>
      <dgm:t>
        <a:bodyPr/>
        <a:lstStyle/>
        <a:p>
          <a:pPr>
            <a:lnSpc>
              <a:spcPct val="100000"/>
            </a:lnSpc>
          </a:pPr>
          <a:r>
            <a:rPr lang="en-US"/>
            <a:t>Risk management </a:t>
          </a:r>
        </a:p>
      </dgm:t>
    </dgm:pt>
    <dgm:pt modelId="{EB7B6FFE-F8C9-4B08-9932-5D5F18E76A8B}" type="parTrans" cxnId="{141ABA31-AAED-42FA-A956-3943160F1246}">
      <dgm:prSet/>
      <dgm:spPr/>
      <dgm:t>
        <a:bodyPr/>
        <a:lstStyle/>
        <a:p>
          <a:endParaRPr lang="en-US"/>
        </a:p>
      </dgm:t>
    </dgm:pt>
    <dgm:pt modelId="{5A7F0A78-FDDE-4696-A7C9-0DD260D00F87}" type="sibTrans" cxnId="{141ABA31-AAED-42FA-A956-3943160F1246}">
      <dgm:prSet/>
      <dgm:spPr/>
      <dgm:t>
        <a:bodyPr/>
        <a:lstStyle/>
        <a:p>
          <a:endParaRPr lang="en-US"/>
        </a:p>
      </dgm:t>
    </dgm:pt>
    <dgm:pt modelId="{DECC6AFA-E291-472E-83DA-81DF1AB1F307}">
      <dgm:prSet/>
      <dgm:spPr/>
      <dgm:t>
        <a:bodyPr/>
        <a:lstStyle/>
        <a:p>
          <a:pPr>
            <a:lnSpc>
              <a:spcPct val="100000"/>
            </a:lnSpc>
          </a:pPr>
          <a:r>
            <a:rPr lang="en-US"/>
            <a:t>Aggregate reporting</a:t>
          </a:r>
        </a:p>
      </dgm:t>
    </dgm:pt>
    <dgm:pt modelId="{6C25FD49-4C90-41D6-B6C5-2E8857FB299D}" type="parTrans" cxnId="{0AEC27F8-0B23-43C5-B198-350B279DC11F}">
      <dgm:prSet/>
      <dgm:spPr/>
      <dgm:t>
        <a:bodyPr/>
        <a:lstStyle/>
        <a:p>
          <a:endParaRPr lang="en-US"/>
        </a:p>
      </dgm:t>
    </dgm:pt>
    <dgm:pt modelId="{C29ECEE0-8B0C-4E52-9934-4A707123C4A0}" type="sibTrans" cxnId="{0AEC27F8-0B23-43C5-B198-350B279DC11F}">
      <dgm:prSet/>
      <dgm:spPr/>
      <dgm:t>
        <a:bodyPr/>
        <a:lstStyle/>
        <a:p>
          <a:endParaRPr lang="en-US"/>
        </a:p>
      </dgm:t>
    </dgm:pt>
    <dgm:pt modelId="{8A57222D-BB0B-4BCD-A4C2-CB1851073A80}">
      <dgm:prSet/>
      <dgm:spPr/>
      <dgm:t>
        <a:bodyPr/>
        <a:lstStyle/>
        <a:p>
          <a:pPr>
            <a:lnSpc>
              <a:spcPct val="100000"/>
            </a:lnSpc>
          </a:pPr>
          <a:r>
            <a:rPr lang="en-US"/>
            <a:t>Configurable workflow  </a:t>
          </a:r>
        </a:p>
      </dgm:t>
    </dgm:pt>
    <dgm:pt modelId="{4C90188E-D685-421E-9A7E-CD2E9F82F428}" type="parTrans" cxnId="{27882F3C-67C9-4E89-A5CF-0E4C25E19500}">
      <dgm:prSet/>
      <dgm:spPr/>
      <dgm:t>
        <a:bodyPr/>
        <a:lstStyle/>
        <a:p>
          <a:endParaRPr lang="en-US"/>
        </a:p>
      </dgm:t>
    </dgm:pt>
    <dgm:pt modelId="{CCAF9E38-C488-48DD-8446-04E65F2C769A}" type="sibTrans" cxnId="{27882F3C-67C9-4E89-A5CF-0E4C25E19500}">
      <dgm:prSet/>
      <dgm:spPr/>
      <dgm:t>
        <a:bodyPr/>
        <a:lstStyle/>
        <a:p>
          <a:endParaRPr lang="en-US"/>
        </a:p>
      </dgm:t>
    </dgm:pt>
    <dgm:pt modelId="{D12F2EA9-D238-410E-BFCA-8CDC708BC5F7}" type="pres">
      <dgm:prSet presAssocID="{7AE079E2-1186-46DB-9C32-0EF1488C2213}" presName="root" presStyleCnt="0">
        <dgm:presLayoutVars>
          <dgm:dir/>
          <dgm:resizeHandles val="exact"/>
        </dgm:presLayoutVars>
      </dgm:prSet>
      <dgm:spPr/>
      <dgm:t>
        <a:bodyPr/>
        <a:lstStyle/>
        <a:p>
          <a:endParaRPr lang="en-US"/>
        </a:p>
      </dgm:t>
    </dgm:pt>
    <dgm:pt modelId="{8CE2F112-E5AE-478B-805E-9FE3BCBC7741}" type="pres">
      <dgm:prSet presAssocID="{F8E00650-5A59-4602-B74D-66BB9071E61C}" presName="compNode" presStyleCnt="0"/>
      <dgm:spPr/>
    </dgm:pt>
    <dgm:pt modelId="{9B7EF1E2-78EF-47B3-82FD-040044A6484B}" type="pres">
      <dgm:prSet presAssocID="{F8E00650-5A59-4602-B74D-66BB9071E61C}" presName="bgRect" presStyleLbl="bgShp" presStyleIdx="0" presStyleCnt="6"/>
      <dgm:spPr/>
    </dgm:pt>
    <dgm:pt modelId="{0CF846FD-3764-48B4-9A1D-74228BEA520D}" type="pres">
      <dgm:prSet presAssocID="{F8E00650-5A59-4602-B74D-66BB9071E61C}"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User"/>
        </a:ext>
      </dgm:extLst>
    </dgm:pt>
    <dgm:pt modelId="{A2E57709-D60E-4483-AEC4-FB96066672AA}" type="pres">
      <dgm:prSet presAssocID="{F8E00650-5A59-4602-B74D-66BB9071E61C}" presName="spaceRect" presStyleCnt="0"/>
      <dgm:spPr/>
    </dgm:pt>
    <dgm:pt modelId="{7EBDD9EB-CB5E-4C4B-90D6-7A3EAAA9BBF5}" type="pres">
      <dgm:prSet presAssocID="{F8E00650-5A59-4602-B74D-66BB9071E61C}" presName="parTx" presStyleLbl="revTx" presStyleIdx="0" presStyleCnt="6">
        <dgm:presLayoutVars>
          <dgm:chMax val="0"/>
          <dgm:chPref val="0"/>
        </dgm:presLayoutVars>
      </dgm:prSet>
      <dgm:spPr/>
      <dgm:t>
        <a:bodyPr/>
        <a:lstStyle/>
        <a:p>
          <a:endParaRPr lang="en-US"/>
        </a:p>
      </dgm:t>
    </dgm:pt>
    <dgm:pt modelId="{893C4550-5DBC-457E-A875-170B3C3CB9CE}" type="pres">
      <dgm:prSet presAssocID="{28B817DE-93EF-40C2-8287-1D40F3261C57}" presName="sibTrans" presStyleCnt="0"/>
      <dgm:spPr/>
    </dgm:pt>
    <dgm:pt modelId="{047EE290-0C8B-40E6-B166-3EAF7C7A84B7}" type="pres">
      <dgm:prSet presAssocID="{5F9B2F89-96A7-4013-BDC5-EF19A7DF528F}" presName="compNode" presStyleCnt="0"/>
      <dgm:spPr/>
    </dgm:pt>
    <dgm:pt modelId="{D35CBE94-6B7A-4F33-A1D2-9126C37730FD}" type="pres">
      <dgm:prSet presAssocID="{5F9B2F89-96A7-4013-BDC5-EF19A7DF528F}" presName="bgRect" presStyleLbl="bgShp" presStyleIdx="1" presStyleCnt="6"/>
      <dgm:spPr/>
    </dgm:pt>
    <dgm:pt modelId="{2A6DB26B-96F3-4A33-ADAB-340382E4F1C9}" type="pres">
      <dgm:prSet presAssocID="{5F9B2F89-96A7-4013-BDC5-EF19A7DF528F}"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Stethoscope"/>
        </a:ext>
      </dgm:extLst>
    </dgm:pt>
    <dgm:pt modelId="{F96C3913-BC44-4557-A9A1-7241C557C911}" type="pres">
      <dgm:prSet presAssocID="{5F9B2F89-96A7-4013-BDC5-EF19A7DF528F}" presName="spaceRect" presStyleCnt="0"/>
      <dgm:spPr/>
    </dgm:pt>
    <dgm:pt modelId="{46653265-C676-4EDB-BBA5-AFDB82905240}" type="pres">
      <dgm:prSet presAssocID="{5F9B2F89-96A7-4013-BDC5-EF19A7DF528F}" presName="parTx" presStyleLbl="revTx" presStyleIdx="1" presStyleCnt="6">
        <dgm:presLayoutVars>
          <dgm:chMax val="0"/>
          <dgm:chPref val="0"/>
        </dgm:presLayoutVars>
      </dgm:prSet>
      <dgm:spPr/>
      <dgm:t>
        <a:bodyPr/>
        <a:lstStyle/>
        <a:p>
          <a:endParaRPr lang="en-US"/>
        </a:p>
      </dgm:t>
    </dgm:pt>
    <dgm:pt modelId="{C399FEBC-EB53-41DF-B745-2D1B9AB5C6A0}" type="pres">
      <dgm:prSet presAssocID="{21D2C4A2-4CB2-44BD-93F5-C4FA822EA023}" presName="sibTrans" presStyleCnt="0"/>
      <dgm:spPr/>
    </dgm:pt>
    <dgm:pt modelId="{AC423051-7A18-4BE9-8037-D2F3EBD03550}" type="pres">
      <dgm:prSet presAssocID="{395036B6-11A3-44C2-BB15-1D4ABFDEDB32}" presName="compNode" presStyleCnt="0"/>
      <dgm:spPr/>
    </dgm:pt>
    <dgm:pt modelId="{79399FDC-6AB1-4D22-BF91-2284A0E9F8BD}" type="pres">
      <dgm:prSet presAssocID="{395036B6-11A3-44C2-BB15-1D4ABFDEDB32}" presName="bgRect" presStyleLbl="bgShp" presStyleIdx="2" presStyleCnt="6"/>
      <dgm:spPr/>
    </dgm:pt>
    <dgm:pt modelId="{BBC3E09F-8FF1-4BEA-A09E-DA9FB048E835}" type="pres">
      <dgm:prSet presAssocID="{395036B6-11A3-44C2-BB15-1D4ABFDEDB32}"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Wi-Fi"/>
        </a:ext>
      </dgm:extLst>
    </dgm:pt>
    <dgm:pt modelId="{7783F153-D9BA-44A6-9196-0201E0F3A7BB}" type="pres">
      <dgm:prSet presAssocID="{395036B6-11A3-44C2-BB15-1D4ABFDEDB32}" presName="spaceRect" presStyleCnt="0"/>
      <dgm:spPr/>
    </dgm:pt>
    <dgm:pt modelId="{B8F3C3D6-B48D-49EF-8AD6-42B8A0CC40F1}" type="pres">
      <dgm:prSet presAssocID="{395036B6-11A3-44C2-BB15-1D4ABFDEDB32}" presName="parTx" presStyleLbl="revTx" presStyleIdx="2" presStyleCnt="6">
        <dgm:presLayoutVars>
          <dgm:chMax val="0"/>
          <dgm:chPref val="0"/>
        </dgm:presLayoutVars>
      </dgm:prSet>
      <dgm:spPr/>
      <dgm:t>
        <a:bodyPr/>
        <a:lstStyle/>
        <a:p>
          <a:endParaRPr lang="en-US"/>
        </a:p>
      </dgm:t>
    </dgm:pt>
    <dgm:pt modelId="{1FCBB64F-0CF8-47CF-88D5-C9AD28409D06}" type="pres">
      <dgm:prSet presAssocID="{51CE0067-617B-4873-9ED0-27D8BDD67FAD}" presName="sibTrans" presStyleCnt="0"/>
      <dgm:spPr/>
    </dgm:pt>
    <dgm:pt modelId="{BE3FFECC-6277-4387-A668-6D1F559EC489}" type="pres">
      <dgm:prSet presAssocID="{040AAB99-EA9C-4277-B3DE-D80B0BB932CA}" presName="compNode" presStyleCnt="0"/>
      <dgm:spPr/>
    </dgm:pt>
    <dgm:pt modelId="{3CD6D2E3-67DC-414E-901E-5383157B7535}" type="pres">
      <dgm:prSet presAssocID="{040AAB99-EA9C-4277-B3DE-D80B0BB932CA}" presName="bgRect" presStyleLbl="bgShp" presStyleIdx="3" presStyleCnt="6"/>
      <dgm:spPr/>
    </dgm:pt>
    <dgm:pt modelId="{3EEA4891-D45C-4E4A-BEE6-1FABA6252DA9}" type="pres">
      <dgm:prSet presAssocID="{040AAB99-EA9C-4277-B3DE-D80B0BB932CA}"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Warning"/>
        </a:ext>
      </dgm:extLst>
    </dgm:pt>
    <dgm:pt modelId="{ED21C013-EEA0-4444-B404-334B604DF3D5}" type="pres">
      <dgm:prSet presAssocID="{040AAB99-EA9C-4277-B3DE-D80B0BB932CA}" presName="spaceRect" presStyleCnt="0"/>
      <dgm:spPr/>
    </dgm:pt>
    <dgm:pt modelId="{2AE1420D-5558-4FF0-8261-3532100760C8}" type="pres">
      <dgm:prSet presAssocID="{040AAB99-EA9C-4277-B3DE-D80B0BB932CA}" presName="parTx" presStyleLbl="revTx" presStyleIdx="3" presStyleCnt="6">
        <dgm:presLayoutVars>
          <dgm:chMax val="0"/>
          <dgm:chPref val="0"/>
        </dgm:presLayoutVars>
      </dgm:prSet>
      <dgm:spPr/>
      <dgm:t>
        <a:bodyPr/>
        <a:lstStyle/>
        <a:p>
          <a:endParaRPr lang="en-US"/>
        </a:p>
      </dgm:t>
    </dgm:pt>
    <dgm:pt modelId="{BEB87ECE-A24E-4D9A-AF42-A1F21225BAD5}" type="pres">
      <dgm:prSet presAssocID="{5A7F0A78-FDDE-4696-A7C9-0DD260D00F87}" presName="sibTrans" presStyleCnt="0"/>
      <dgm:spPr/>
    </dgm:pt>
    <dgm:pt modelId="{DBC03BA9-C6E8-4D4D-8352-1464E826FFAF}" type="pres">
      <dgm:prSet presAssocID="{DECC6AFA-E291-472E-83DA-81DF1AB1F307}" presName="compNode" presStyleCnt="0"/>
      <dgm:spPr/>
    </dgm:pt>
    <dgm:pt modelId="{BCFEDBEB-2BCF-4AC0-9323-CBD86F6B3545}" type="pres">
      <dgm:prSet presAssocID="{DECC6AFA-E291-472E-83DA-81DF1AB1F307}" presName="bgRect" presStyleLbl="bgShp" presStyleIdx="4" presStyleCnt="6"/>
      <dgm:spPr/>
    </dgm:pt>
    <dgm:pt modelId="{6B64E32A-14E3-4994-AFA4-231E2D651B3B}" type="pres">
      <dgm:prSet presAssocID="{DECC6AFA-E291-472E-83DA-81DF1AB1F30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Bar chart"/>
        </a:ext>
      </dgm:extLst>
    </dgm:pt>
    <dgm:pt modelId="{68C75461-3089-49CA-8A9F-8D7085CFF073}" type="pres">
      <dgm:prSet presAssocID="{DECC6AFA-E291-472E-83DA-81DF1AB1F307}" presName="spaceRect" presStyleCnt="0"/>
      <dgm:spPr/>
    </dgm:pt>
    <dgm:pt modelId="{C0C0A01B-8687-496F-9DD9-789337C537A9}" type="pres">
      <dgm:prSet presAssocID="{DECC6AFA-E291-472E-83DA-81DF1AB1F307}" presName="parTx" presStyleLbl="revTx" presStyleIdx="4" presStyleCnt="6">
        <dgm:presLayoutVars>
          <dgm:chMax val="0"/>
          <dgm:chPref val="0"/>
        </dgm:presLayoutVars>
      </dgm:prSet>
      <dgm:spPr/>
      <dgm:t>
        <a:bodyPr/>
        <a:lstStyle/>
        <a:p>
          <a:endParaRPr lang="en-US"/>
        </a:p>
      </dgm:t>
    </dgm:pt>
    <dgm:pt modelId="{C229EA06-CC98-4C20-8ACA-889224324E45}" type="pres">
      <dgm:prSet presAssocID="{C29ECEE0-8B0C-4E52-9934-4A707123C4A0}" presName="sibTrans" presStyleCnt="0"/>
      <dgm:spPr/>
    </dgm:pt>
    <dgm:pt modelId="{5DAFBD0D-70EC-41F4-AECE-EE797E0B9B4C}" type="pres">
      <dgm:prSet presAssocID="{8A57222D-BB0B-4BCD-A4C2-CB1851073A80}" presName="compNode" presStyleCnt="0"/>
      <dgm:spPr/>
    </dgm:pt>
    <dgm:pt modelId="{B020B69C-16CA-4984-9BEB-C8B4DC667638}" type="pres">
      <dgm:prSet presAssocID="{8A57222D-BB0B-4BCD-A4C2-CB1851073A80}" presName="bgRect" presStyleLbl="bgShp" presStyleIdx="5" presStyleCnt="6"/>
      <dgm:spPr/>
    </dgm:pt>
    <dgm:pt modelId="{A6EE0D2C-DD6F-476B-816D-41328851D434}" type="pres">
      <dgm:prSet presAssocID="{8A57222D-BB0B-4BCD-A4C2-CB1851073A8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t>
        <a:bodyPr/>
        <a:lstStyle/>
        <a:p>
          <a:endParaRPr lang="en-US"/>
        </a:p>
      </dgm:t>
      <dgm:extLst>
        <a:ext uri="{E40237B7-FDA0-4F09-8148-C483321AD2D9}">
          <dgm14:cNvPr xmlns:dgm14="http://schemas.microsoft.com/office/drawing/2010/diagram" id="0" name="" descr="Gears"/>
        </a:ext>
      </dgm:extLst>
    </dgm:pt>
    <dgm:pt modelId="{8B95175A-DDFE-4929-81B9-AA236B80E47E}" type="pres">
      <dgm:prSet presAssocID="{8A57222D-BB0B-4BCD-A4C2-CB1851073A80}" presName="spaceRect" presStyleCnt="0"/>
      <dgm:spPr/>
    </dgm:pt>
    <dgm:pt modelId="{FCA82851-3C81-44A4-A725-DA492FF5A09A}" type="pres">
      <dgm:prSet presAssocID="{8A57222D-BB0B-4BCD-A4C2-CB1851073A80}" presName="parTx" presStyleLbl="revTx" presStyleIdx="5" presStyleCnt="6">
        <dgm:presLayoutVars>
          <dgm:chMax val="0"/>
          <dgm:chPref val="0"/>
        </dgm:presLayoutVars>
      </dgm:prSet>
      <dgm:spPr/>
      <dgm:t>
        <a:bodyPr/>
        <a:lstStyle/>
        <a:p>
          <a:endParaRPr lang="en-US"/>
        </a:p>
      </dgm:t>
    </dgm:pt>
  </dgm:ptLst>
  <dgm:cxnLst>
    <dgm:cxn modelId="{0AEC27F8-0B23-43C5-B198-350B279DC11F}" srcId="{7AE079E2-1186-46DB-9C32-0EF1488C2213}" destId="{DECC6AFA-E291-472E-83DA-81DF1AB1F307}" srcOrd="4" destOrd="0" parTransId="{6C25FD49-4C90-41D6-B6C5-2E8857FB299D}" sibTransId="{C29ECEE0-8B0C-4E52-9934-4A707123C4A0}"/>
    <dgm:cxn modelId="{333A47F8-B126-4F4B-9272-A58B98BAEC63}" type="presOf" srcId="{F8E00650-5A59-4602-B74D-66BB9071E61C}" destId="{7EBDD9EB-CB5E-4C4B-90D6-7A3EAAA9BBF5}" srcOrd="0" destOrd="0" presId="urn:microsoft.com/office/officeart/2018/2/layout/IconVerticalSolidList"/>
    <dgm:cxn modelId="{5BEA1B8D-195F-44FF-AE4A-5D9C2DF38759}" type="presOf" srcId="{040AAB99-EA9C-4277-B3DE-D80B0BB932CA}" destId="{2AE1420D-5558-4FF0-8261-3532100760C8}" srcOrd="0" destOrd="0" presId="urn:microsoft.com/office/officeart/2018/2/layout/IconVerticalSolidList"/>
    <dgm:cxn modelId="{28EAF344-1949-4B2A-B611-3A864AE89AD9}" type="presOf" srcId="{5F9B2F89-96A7-4013-BDC5-EF19A7DF528F}" destId="{46653265-C676-4EDB-BBA5-AFDB82905240}" srcOrd="0" destOrd="0" presId="urn:microsoft.com/office/officeart/2018/2/layout/IconVerticalSolidList"/>
    <dgm:cxn modelId="{141ABA31-AAED-42FA-A956-3943160F1246}" srcId="{7AE079E2-1186-46DB-9C32-0EF1488C2213}" destId="{040AAB99-EA9C-4277-B3DE-D80B0BB932CA}" srcOrd="3" destOrd="0" parTransId="{EB7B6FFE-F8C9-4B08-9932-5D5F18E76A8B}" sibTransId="{5A7F0A78-FDDE-4696-A7C9-0DD260D00F87}"/>
    <dgm:cxn modelId="{27882F3C-67C9-4E89-A5CF-0E4C25E19500}" srcId="{7AE079E2-1186-46DB-9C32-0EF1488C2213}" destId="{8A57222D-BB0B-4BCD-A4C2-CB1851073A80}" srcOrd="5" destOrd="0" parTransId="{4C90188E-D685-421E-9A7E-CD2E9F82F428}" sibTransId="{CCAF9E38-C488-48DD-8446-04E65F2C769A}"/>
    <dgm:cxn modelId="{6E4827D8-290D-4B63-90AC-E4D93664B996}" srcId="{7AE079E2-1186-46DB-9C32-0EF1488C2213}" destId="{F8E00650-5A59-4602-B74D-66BB9071E61C}" srcOrd="0" destOrd="0" parTransId="{B924A9C3-1B74-4BCC-A9C7-EC9FA7F2DAD9}" sibTransId="{28B817DE-93EF-40C2-8287-1D40F3261C57}"/>
    <dgm:cxn modelId="{217B7A57-8620-4EA3-8627-50B367C18EA1}" srcId="{7AE079E2-1186-46DB-9C32-0EF1488C2213}" destId="{395036B6-11A3-44C2-BB15-1D4ABFDEDB32}" srcOrd="2" destOrd="0" parTransId="{7093666F-3A83-4BE5-B7E8-8BEC881AE91A}" sibTransId="{51CE0067-617B-4873-9ED0-27D8BDD67FAD}"/>
    <dgm:cxn modelId="{6D4460AB-BAC6-401F-9F85-5B0C98EEBD12}" srcId="{7AE079E2-1186-46DB-9C32-0EF1488C2213}" destId="{5F9B2F89-96A7-4013-BDC5-EF19A7DF528F}" srcOrd="1" destOrd="0" parTransId="{443740F5-0AD3-452E-ABF7-A0C95B1E614F}" sibTransId="{21D2C4A2-4CB2-44BD-93F5-C4FA822EA023}"/>
    <dgm:cxn modelId="{B96DD1F7-8C07-4321-9641-6425034C20D6}" type="presOf" srcId="{8A57222D-BB0B-4BCD-A4C2-CB1851073A80}" destId="{FCA82851-3C81-44A4-A725-DA492FF5A09A}" srcOrd="0" destOrd="0" presId="urn:microsoft.com/office/officeart/2018/2/layout/IconVerticalSolidList"/>
    <dgm:cxn modelId="{5160B99E-0AE0-48A2-8759-9B263639753E}" type="presOf" srcId="{7AE079E2-1186-46DB-9C32-0EF1488C2213}" destId="{D12F2EA9-D238-410E-BFCA-8CDC708BC5F7}" srcOrd="0" destOrd="0" presId="urn:microsoft.com/office/officeart/2018/2/layout/IconVerticalSolidList"/>
    <dgm:cxn modelId="{780B41FC-BCFC-4762-AC5A-37DD4DB998CF}" type="presOf" srcId="{395036B6-11A3-44C2-BB15-1D4ABFDEDB32}" destId="{B8F3C3D6-B48D-49EF-8AD6-42B8A0CC40F1}" srcOrd="0" destOrd="0" presId="urn:microsoft.com/office/officeart/2018/2/layout/IconVerticalSolidList"/>
    <dgm:cxn modelId="{E99C0379-924B-46D9-A6BC-BA242DBB7122}" type="presOf" srcId="{DECC6AFA-E291-472E-83DA-81DF1AB1F307}" destId="{C0C0A01B-8687-496F-9DD9-789337C537A9}" srcOrd="0" destOrd="0" presId="urn:microsoft.com/office/officeart/2018/2/layout/IconVerticalSolidList"/>
    <dgm:cxn modelId="{ED87A1E3-6B81-4364-9C2C-C73573F53085}" type="presParOf" srcId="{D12F2EA9-D238-410E-BFCA-8CDC708BC5F7}" destId="{8CE2F112-E5AE-478B-805E-9FE3BCBC7741}" srcOrd="0" destOrd="0" presId="urn:microsoft.com/office/officeart/2018/2/layout/IconVerticalSolidList"/>
    <dgm:cxn modelId="{DC9A6FA0-3AD6-4E09-A274-B7BCFEFE115E}" type="presParOf" srcId="{8CE2F112-E5AE-478B-805E-9FE3BCBC7741}" destId="{9B7EF1E2-78EF-47B3-82FD-040044A6484B}" srcOrd="0" destOrd="0" presId="urn:microsoft.com/office/officeart/2018/2/layout/IconVerticalSolidList"/>
    <dgm:cxn modelId="{CE76BD24-0EFE-461C-A17C-5B083D099430}" type="presParOf" srcId="{8CE2F112-E5AE-478B-805E-9FE3BCBC7741}" destId="{0CF846FD-3764-48B4-9A1D-74228BEA520D}" srcOrd="1" destOrd="0" presId="urn:microsoft.com/office/officeart/2018/2/layout/IconVerticalSolidList"/>
    <dgm:cxn modelId="{2EC795D3-A818-42A0-9343-CF909B0D297C}" type="presParOf" srcId="{8CE2F112-E5AE-478B-805E-9FE3BCBC7741}" destId="{A2E57709-D60E-4483-AEC4-FB96066672AA}" srcOrd="2" destOrd="0" presId="urn:microsoft.com/office/officeart/2018/2/layout/IconVerticalSolidList"/>
    <dgm:cxn modelId="{E6522D81-A970-4B2E-B7F7-C8A8DB00D8E0}" type="presParOf" srcId="{8CE2F112-E5AE-478B-805E-9FE3BCBC7741}" destId="{7EBDD9EB-CB5E-4C4B-90D6-7A3EAAA9BBF5}" srcOrd="3" destOrd="0" presId="urn:microsoft.com/office/officeart/2018/2/layout/IconVerticalSolidList"/>
    <dgm:cxn modelId="{5ACBAB65-CD6E-4D17-9EFF-BFB5EECB382C}" type="presParOf" srcId="{D12F2EA9-D238-410E-BFCA-8CDC708BC5F7}" destId="{893C4550-5DBC-457E-A875-170B3C3CB9CE}" srcOrd="1" destOrd="0" presId="urn:microsoft.com/office/officeart/2018/2/layout/IconVerticalSolidList"/>
    <dgm:cxn modelId="{5D6B6527-E2B9-4D37-8189-35382E52034C}" type="presParOf" srcId="{D12F2EA9-D238-410E-BFCA-8CDC708BC5F7}" destId="{047EE290-0C8B-40E6-B166-3EAF7C7A84B7}" srcOrd="2" destOrd="0" presId="urn:microsoft.com/office/officeart/2018/2/layout/IconVerticalSolidList"/>
    <dgm:cxn modelId="{35886B31-96B1-4DFF-850B-A89EB7A39C60}" type="presParOf" srcId="{047EE290-0C8B-40E6-B166-3EAF7C7A84B7}" destId="{D35CBE94-6B7A-4F33-A1D2-9126C37730FD}" srcOrd="0" destOrd="0" presId="urn:microsoft.com/office/officeart/2018/2/layout/IconVerticalSolidList"/>
    <dgm:cxn modelId="{8318F520-170E-4446-9904-7872967934BF}" type="presParOf" srcId="{047EE290-0C8B-40E6-B166-3EAF7C7A84B7}" destId="{2A6DB26B-96F3-4A33-ADAB-340382E4F1C9}" srcOrd="1" destOrd="0" presId="urn:microsoft.com/office/officeart/2018/2/layout/IconVerticalSolidList"/>
    <dgm:cxn modelId="{0D50F392-C34A-44A1-A85C-BD2FF5967B50}" type="presParOf" srcId="{047EE290-0C8B-40E6-B166-3EAF7C7A84B7}" destId="{F96C3913-BC44-4557-A9A1-7241C557C911}" srcOrd="2" destOrd="0" presId="urn:microsoft.com/office/officeart/2018/2/layout/IconVerticalSolidList"/>
    <dgm:cxn modelId="{22112CE5-72F8-4D60-BA0C-CE73E7B21FBB}" type="presParOf" srcId="{047EE290-0C8B-40E6-B166-3EAF7C7A84B7}" destId="{46653265-C676-4EDB-BBA5-AFDB82905240}" srcOrd="3" destOrd="0" presId="urn:microsoft.com/office/officeart/2018/2/layout/IconVerticalSolidList"/>
    <dgm:cxn modelId="{5A548CDD-103C-4C53-9BC0-46BBB16DD8A4}" type="presParOf" srcId="{D12F2EA9-D238-410E-BFCA-8CDC708BC5F7}" destId="{C399FEBC-EB53-41DF-B745-2D1B9AB5C6A0}" srcOrd="3" destOrd="0" presId="urn:microsoft.com/office/officeart/2018/2/layout/IconVerticalSolidList"/>
    <dgm:cxn modelId="{274B290D-FC14-436A-BC8F-9B8E4A9C112E}" type="presParOf" srcId="{D12F2EA9-D238-410E-BFCA-8CDC708BC5F7}" destId="{AC423051-7A18-4BE9-8037-D2F3EBD03550}" srcOrd="4" destOrd="0" presId="urn:microsoft.com/office/officeart/2018/2/layout/IconVerticalSolidList"/>
    <dgm:cxn modelId="{22F2C132-B27E-48CA-BC46-E1ED7F852928}" type="presParOf" srcId="{AC423051-7A18-4BE9-8037-D2F3EBD03550}" destId="{79399FDC-6AB1-4D22-BF91-2284A0E9F8BD}" srcOrd="0" destOrd="0" presId="urn:microsoft.com/office/officeart/2018/2/layout/IconVerticalSolidList"/>
    <dgm:cxn modelId="{75502414-0722-4CA3-9864-5B4009D34A20}" type="presParOf" srcId="{AC423051-7A18-4BE9-8037-D2F3EBD03550}" destId="{BBC3E09F-8FF1-4BEA-A09E-DA9FB048E835}" srcOrd="1" destOrd="0" presId="urn:microsoft.com/office/officeart/2018/2/layout/IconVerticalSolidList"/>
    <dgm:cxn modelId="{C362D669-C38D-4728-9263-ACCB3886BA14}" type="presParOf" srcId="{AC423051-7A18-4BE9-8037-D2F3EBD03550}" destId="{7783F153-D9BA-44A6-9196-0201E0F3A7BB}" srcOrd="2" destOrd="0" presId="urn:microsoft.com/office/officeart/2018/2/layout/IconVerticalSolidList"/>
    <dgm:cxn modelId="{8B8212D2-DC95-4C8E-A5A6-E092EA4BBDE6}" type="presParOf" srcId="{AC423051-7A18-4BE9-8037-D2F3EBD03550}" destId="{B8F3C3D6-B48D-49EF-8AD6-42B8A0CC40F1}" srcOrd="3" destOrd="0" presId="urn:microsoft.com/office/officeart/2018/2/layout/IconVerticalSolidList"/>
    <dgm:cxn modelId="{0C140E93-3A53-4E6E-8BBC-21D6E9029616}" type="presParOf" srcId="{D12F2EA9-D238-410E-BFCA-8CDC708BC5F7}" destId="{1FCBB64F-0CF8-47CF-88D5-C9AD28409D06}" srcOrd="5" destOrd="0" presId="urn:microsoft.com/office/officeart/2018/2/layout/IconVerticalSolidList"/>
    <dgm:cxn modelId="{4FD8E04D-516E-42BC-8023-F2B9C8896C19}" type="presParOf" srcId="{D12F2EA9-D238-410E-BFCA-8CDC708BC5F7}" destId="{BE3FFECC-6277-4387-A668-6D1F559EC489}" srcOrd="6" destOrd="0" presId="urn:microsoft.com/office/officeart/2018/2/layout/IconVerticalSolidList"/>
    <dgm:cxn modelId="{40C13ECE-97E3-4886-9911-41FAC8EA11A7}" type="presParOf" srcId="{BE3FFECC-6277-4387-A668-6D1F559EC489}" destId="{3CD6D2E3-67DC-414E-901E-5383157B7535}" srcOrd="0" destOrd="0" presId="urn:microsoft.com/office/officeart/2018/2/layout/IconVerticalSolidList"/>
    <dgm:cxn modelId="{F9785236-97AE-443D-8060-B73A8719E490}" type="presParOf" srcId="{BE3FFECC-6277-4387-A668-6D1F559EC489}" destId="{3EEA4891-D45C-4E4A-BEE6-1FABA6252DA9}" srcOrd="1" destOrd="0" presId="urn:microsoft.com/office/officeart/2018/2/layout/IconVerticalSolidList"/>
    <dgm:cxn modelId="{A1753B65-AC81-4C11-A2FF-5CE24C066688}" type="presParOf" srcId="{BE3FFECC-6277-4387-A668-6D1F559EC489}" destId="{ED21C013-EEA0-4444-B404-334B604DF3D5}" srcOrd="2" destOrd="0" presId="urn:microsoft.com/office/officeart/2018/2/layout/IconVerticalSolidList"/>
    <dgm:cxn modelId="{1A2D2877-2191-46E4-AF7F-B128B2D902B9}" type="presParOf" srcId="{BE3FFECC-6277-4387-A668-6D1F559EC489}" destId="{2AE1420D-5558-4FF0-8261-3532100760C8}" srcOrd="3" destOrd="0" presId="urn:microsoft.com/office/officeart/2018/2/layout/IconVerticalSolidList"/>
    <dgm:cxn modelId="{D354A888-CAD9-4BBD-8442-44E6BD9FE126}" type="presParOf" srcId="{D12F2EA9-D238-410E-BFCA-8CDC708BC5F7}" destId="{BEB87ECE-A24E-4D9A-AF42-A1F21225BAD5}" srcOrd="7" destOrd="0" presId="urn:microsoft.com/office/officeart/2018/2/layout/IconVerticalSolidList"/>
    <dgm:cxn modelId="{4DD44DC0-FDE1-4B45-AECB-69FDAFE04D06}" type="presParOf" srcId="{D12F2EA9-D238-410E-BFCA-8CDC708BC5F7}" destId="{DBC03BA9-C6E8-4D4D-8352-1464E826FFAF}" srcOrd="8" destOrd="0" presId="urn:microsoft.com/office/officeart/2018/2/layout/IconVerticalSolidList"/>
    <dgm:cxn modelId="{0D2934AE-08ED-4295-A450-F9CAB2541428}" type="presParOf" srcId="{DBC03BA9-C6E8-4D4D-8352-1464E826FFAF}" destId="{BCFEDBEB-2BCF-4AC0-9323-CBD86F6B3545}" srcOrd="0" destOrd="0" presId="urn:microsoft.com/office/officeart/2018/2/layout/IconVerticalSolidList"/>
    <dgm:cxn modelId="{C74D4D31-2A1E-4E3B-9626-C6C70513B33A}" type="presParOf" srcId="{DBC03BA9-C6E8-4D4D-8352-1464E826FFAF}" destId="{6B64E32A-14E3-4994-AFA4-231E2D651B3B}" srcOrd="1" destOrd="0" presId="urn:microsoft.com/office/officeart/2018/2/layout/IconVerticalSolidList"/>
    <dgm:cxn modelId="{63E7ACE2-82B9-4BD2-9722-E924E04DC7F7}" type="presParOf" srcId="{DBC03BA9-C6E8-4D4D-8352-1464E826FFAF}" destId="{68C75461-3089-49CA-8A9F-8D7085CFF073}" srcOrd="2" destOrd="0" presId="urn:microsoft.com/office/officeart/2018/2/layout/IconVerticalSolidList"/>
    <dgm:cxn modelId="{06D31C75-06E7-4ECF-96D3-300EF20F0EA6}" type="presParOf" srcId="{DBC03BA9-C6E8-4D4D-8352-1464E826FFAF}" destId="{C0C0A01B-8687-496F-9DD9-789337C537A9}" srcOrd="3" destOrd="0" presId="urn:microsoft.com/office/officeart/2018/2/layout/IconVerticalSolidList"/>
    <dgm:cxn modelId="{2619633E-3D34-40DC-A92E-6D3632CF3BB0}" type="presParOf" srcId="{D12F2EA9-D238-410E-BFCA-8CDC708BC5F7}" destId="{C229EA06-CC98-4C20-8ACA-889224324E45}" srcOrd="9" destOrd="0" presId="urn:microsoft.com/office/officeart/2018/2/layout/IconVerticalSolidList"/>
    <dgm:cxn modelId="{D9A9D2A2-B0CE-4B6A-BEF4-86C8500FF84E}" type="presParOf" srcId="{D12F2EA9-D238-410E-BFCA-8CDC708BC5F7}" destId="{5DAFBD0D-70EC-41F4-AECE-EE797E0B9B4C}" srcOrd="10" destOrd="0" presId="urn:microsoft.com/office/officeart/2018/2/layout/IconVerticalSolidList"/>
    <dgm:cxn modelId="{A83F2649-4A37-4178-A59A-76E152D28D5B}" type="presParOf" srcId="{5DAFBD0D-70EC-41F4-AECE-EE797E0B9B4C}" destId="{B020B69C-16CA-4984-9BEB-C8B4DC667638}" srcOrd="0" destOrd="0" presId="urn:microsoft.com/office/officeart/2018/2/layout/IconVerticalSolidList"/>
    <dgm:cxn modelId="{A6F8AD53-9233-44A5-9312-C678786E13A2}" type="presParOf" srcId="{5DAFBD0D-70EC-41F4-AECE-EE797E0B9B4C}" destId="{A6EE0D2C-DD6F-476B-816D-41328851D434}" srcOrd="1" destOrd="0" presId="urn:microsoft.com/office/officeart/2018/2/layout/IconVerticalSolidList"/>
    <dgm:cxn modelId="{518F6E08-38F0-4F39-8A42-829D1232CBD1}" type="presParOf" srcId="{5DAFBD0D-70EC-41F4-AECE-EE797E0B9B4C}" destId="{8B95175A-DDFE-4929-81B9-AA236B80E47E}" srcOrd="2" destOrd="0" presId="urn:microsoft.com/office/officeart/2018/2/layout/IconVerticalSolidList"/>
    <dgm:cxn modelId="{1C83A3FE-ECDE-4B9E-8E8D-3E029BECB922}" type="presParOf" srcId="{5DAFBD0D-70EC-41F4-AECE-EE797E0B9B4C}" destId="{FCA82851-3C81-44A4-A725-DA492FF5A09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B7F97-0CFD-4517-AD72-251E5B334A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5757F3-A704-4BAF-800A-324FA607548A}">
      <dgm:prSet/>
      <dgm:spPr/>
      <dgm:t>
        <a:bodyPr/>
        <a:lstStyle/>
        <a:p>
          <a:pPr algn="just">
            <a:lnSpc>
              <a:spcPct val="100000"/>
            </a:lnSpc>
          </a:pPr>
          <a:r>
            <a:rPr lang="en-US" b="0" i="0" dirty="0"/>
            <a:t>The INN system was established in 1950 by the World Health Assembly and the first list of International Nonproprietary Names for pharmaceutical substances was published in 1953. </a:t>
          </a:r>
          <a:endParaRPr lang="en-US" dirty="0"/>
        </a:p>
      </dgm:t>
    </dgm:pt>
    <dgm:pt modelId="{55D0C2F4-F8BC-495E-8A86-96B10666C7C2}" type="parTrans" cxnId="{0352DA32-35F3-4E9C-A895-9A621BA35FAA}">
      <dgm:prSet/>
      <dgm:spPr/>
      <dgm:t>
        <a:bodyPr/>
        <a:lstStyle/>
        <a:p>
          <a:endParaRPr lang="en-US"/>
        </a:p>
      </dgm:t>
    </dgm:pt>
    <dgm:pt modelId="{F4D1E71F-D9DC-4F9B-89C3-7F31FDCA6230}" type="sibTrans" cxnId="{0352DA32-35F3-4E9C-A895-9A621BA35FAA}">
      <dgm:prSet/>
      <dgm:spPr/>
      <dgm:t>
        <a:bodyPr/>
        <a:lstStyle/>
        <a:p>
          <a:endParaRPr lang="en-US"/>
        </a:p>
      </dgm:t>
    </dgm:pt>
    <dgm:pt modelId="{91182121-1D24-49E3-932E-264AB6F94E64}">
      <dgm:prSet/>
      <dgm:spPr/>
      <dgm:t>
        <a:bodyPr/>
        <a:lstStyle/>
        <a:p>
          <a:pPr algn="just">
            <a:lnSpc>
              <a:spcPct val="100000"/>
            </a:lnSpc>
          </a:pPr>
          <a:r>
            <a:rPr lang="en-US" b="0" i="0" dirty="0"/>
            <a:t>The cumulative list of INN now stands at some 7000 names designated since that time, and this number is growing every year by some 120-150 new INN.</a:t>
          </a:r>
          <a:endParaRPr lang="en-US" dirty="0"/>
        </a:p>
      </dgm:t>
    </dgm:pt>
    <dgm:pt modelId="{D14F8679-7D0F-464C-9D81-0729934D21B7}" type="parTrans" cxnId="{BD5C2511-59ED-4436-B3E4-CA873F8C25A0}">
      <dgm:prSet/>
      <dgm:spPr/>
      <dgm:t>
        <a:bodyPr/>
        <a:lstStyle/>
        <a:p>
          <a:endParaRPr lang="en-US"/>
        </a:p>
      </dgm:t>
    </dgm:pt>
    <dgm:pt modelId="{0675E5FA-3CF2-4AA8-B300-0C18F17AE529}" type="sibTrans" cxnId="{BD5C2511-59ED-4436-B3E4-CA873F8C25A0}">
      <dgm:prSet/>
      <dgm:spPr/>
      <dgm:t>
        <a:bodyPr/>
        <a:lstStyle/>
        <a:p>
          <a:endParaRPr lang="en-US"/>
        </a:p>
      </dgm:t>
    </dgm:pt>
    <dgm:pt modelId="{75BE9D27-23DF-4332-885F-9A1B2196786C}" type="pres">
      <dgm:prSet presAssocID="{4F8B7F97-0CFD-4517-AD72-251E5B334A03}" presName="root" presStyleCnt="0">
        <dgm:presLayoutVars>
          <dgm:dir/>
          <dgm:resizeHandles val="exact"/>
        </dgm:presLayoutVars>
      </dgm:prSet>
      <dgm:spPr/>
      <dgm:t>
        <a:bodyPr/>
        <a:lstStyle/>
        <a:p>
          <a:endParaRPr lang="en-US"/>
        </a:p>
      </dgm:t>
    </dgm:pt>
    <dgm:pt modelId="{4DCF17B1-9211-4377-A0F7-4FF67E65F493}" type="pres">
      <dgm:prSet presAssocID="{BE5757F3-A704-4BAF-800A-324FA607548A}" presName="compNode" presStyleCnt="0"/>
      <dgm:spPr/>
    </dgm:pt>
    <dgm:pt modelId="{7164B562-5E31-4809-BA64-1EC1A665C3B9}" type="pres">
      <dgm:prSet presAssocID="{BE5757F3-A704-4BAF-800A-324FA607548A}" presName="bgRect" presStyleLbl="bgShp" presStyleIdx="0" presStyleCnt="2"/>
      <dgm:spPr/>
    </dgm:pt>
    <dgm:pt modelId="{FE6E89E1-F5A3-49C3-9788-398E815C57D7}" type="pres">
      <dgm:prSet presAssocID="{BE5757F3-A704-4BAF-800A-324FA607548A}"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Scientist"/>
        </a:ext>
      </dgm:extLst>
    </dgm:pt>
    <dgm:pt modelId="{1790151A-78F0-448C-8D48-D8FE43B5ADFE}" type="pres">
      <dgm:prSet presAssocID="{BE5757F3-A704-4BAF-800A-324FA607548A}" presName="spaceRect" presStyleCnt="0"/>
      <dgm:spPr/>
    </dgm:pt>
    <dgm:pt modelId="{6EAD2CC9-29AD-4AAB-89B3-51693F7103D7}" type="pres">
      <dgm:prSet presAssocID="{BE5757F3-A704-4BAF-800A-324FA607548A}" presName="parTx" presStyleLbl="revTx" presStyleIdx="0" presStyleCnt="2">
        <dgm:presLayoutVars>
          <dgm:chMax val="0"/>
          <dgm:chPref val="0"/>
        </dgm:presLayoutVars>
      </dgm:prSet>
      <dgm:spPr/>
      <dgm:t>
        <a:bodyPr/>
        <a:lstStyle/>
        <a:p>
          <a:endParaRPr lang="en-US"/>
        </a:p>
      </dgm:t>
    </dgm:pt>
    <dgm:pt modelId="{77D84DBE-B821-489E-87D8-B5BEB98D1E6C}" type="pres">
      <dgm:prSet presAssocID="{F4D1E71F-D9DC-4F9B-89C3-7F31FDCA6230}" presName="sibTrans" presStyleCnt="0"/>
      <dgm:spPr/>
    </dgm:pt>
    <dgm:pt modelId="{E7DDF3FC-7D68-4A86-8E4F-E3CE908E35CF}" type="pres">
      <dgm:prSet presAssocID="{91182121-1D24-49E3-932E-264AB6F94E64}" presName="compNode" presStyleCnt="0"/>
      <dgm:spPr/>
    </dgm:pt>
    <dgm:pt modelId="{7FCA0D6A-9AD6-45B0-A543-9B1074D8C326}" type="pres">
      <dgm:prSet presAssocID="{91182121-1D24-49E3-932E-264AB6F94E64}" presName="bgRect" presStyleLbl="bgShp" presStyleIdx="1" presStyleCnt="2"/>
      <dgm:spPr/>
    </dgm:pt>
    <dgm:pt modelId="{0304237F-A821-4177-A4D0-4E29FBDF0E03}" type="pres">
      <dgm:prSet presAssocID="{91182121-1D24-49E3-932E-264AB6F94E64}"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Business Growth"/>
        </a:ext>
      </dgm:extLst>
    </dgm:pt>
    <dgm:pt modelId="{73A24412-18A7-4E9D-A083-D9AE6472ACCA}" type="pres">
      <dgm:prSet presAssocID="{91182121-1D24-49E3-932E-264AB6F94E64}" presName="spaceRect" presStyleCnt="0"/>
      <dgm:spPr/>
    </dgm:pt>
    <dgm:pt modelId="{95640AA5-E601-473E-AE36-CD4C88C89194}" type="pres">
      <dgm:prSet presAssocID="{91182121-1D24-49E3-932E-264AB6F94E64}" presName="parTx" presStyleLbl="revTx" presStyleIdx="1" presStyleCnt="2">
        <dgm:presLayoutVars>
          <dgm:chMax val="0"/>
          <dgm:chPref val="0"/>
        </dgm:presLayoutVars>
      </dgm:prSet>
      <dgm:spPr/>
      <dgm:t>
        <a:bodyPr/>
        <a:lstStyle/>
        <a:p>
          <a:endParaRPr lang="en-US"/>
        </a:p>
      </dgm:t>
    </dgm:pt>
  </dgm:ptLst>
  <dgm:cxnLst>
    <dgm:cxn modelId="{29250C04-B1E3-42F7-81B6-27ED5360A398}" type="presOf" srcId="{BE5757F3-A704-4BAF-800A-324FA607548A}" destId="{6EAD2CC9-29AD-4AAB-89B3-51693F7103D7}" srcOrd="0" destOrd="0" presId="urn:microsoft.com/office/officeart/2018/2/layout/IconVerticalSolidList"/>
    <dgm:cxn modelId="{7FDD378D-B174-4708-8BC4-A274CC7CD588}" type="presOf" srcId="{4F8B7F97-0CFD-4517-AD72-251E5B334A03}" destId="{75BE9D27-23DF-4332-885F-9A1B2196786C}" srcOrd="0" destOrd="0" presId="urn:microsoft.com/office/officeart/2018/2/layout/IconVerticalSolidList"/>
    <dgm:cxn modelId="{227CFD91-BFC1-4750-8103-73A548DFAFE9}" type="presOf" srcId="{91182121-1D24-49E3-932E-264AB6F94E64}" destId="{95640AA5-E601-473E-AE36-CD4C88C89194}" srcOrd="0" destOrd="0" presId="urn:microsoft.com/office/officeart/2018/2/layout/IconVerticalSolidList"/>
    <dgm:cxn modelId="{BD5C2511-59ED-4436-B3E4-CA873F8C25A0}" srcId="{4F8B7F97-0CFD-4517-AD72-251E5B334A03}" destId="{91182121-1D24-49E3-932E-264AB6F94E64}" srcOrd="1" destOrd="0" parTransId="{D14F8679-7D0F-464C-9D81-0729934D21B7}" sibTransId="{0675E5FA-3CF2-4AA8-B300-0C18F17AE529}"/>
    <dgm:cxn modelId="{0352DA32-35F3-4E9C-A895-9A621BA35FAA}" srcId="{4F8B7F97-0CFD-4517-AD72-251E5B334A03}" destId="{BE5757F3-A704-4BAF-800A-324FA607548A}" srcOrd="0" destOrd="0" parTransId="{55D0C2F4-F8BC-495E-8A86-96B10666C7C2}" sibTransId="{F4D1E71F-D9DC-4F9B-89C3-7F31FDCA6230}"/>
    <dgm:cxn modelId="{E7141B99-05E7-46FB-B835-A137615AADD0}" type="presParOf" srcId="{75BE9D27-23DF-4332-885F-9A1B2196786C}" destId="{4DCF17B1-9211-4377-A0F7-4FF67E65F493}" srcOrd="0" destOrd="0" presId="urn:microsoft.com/office/officeart/2018/2/layout/IconVerticalSolidList"/>
    <dgm:cxn modelId="{49B95769-E416-4540-9177-F1E5784F30CE}" type="presParOf" srcId="{4DCF17B1-9211-4377-A0F7-4FF67E65F493}" destId="{7164B562-5E31-4809-BA64-1EC1A665C3B9}" srcOrd="0" destOrd="0" presId="urn:microsoft.com/office/officeart/2018/2/layout/IconVerticalSolidList"/>
    <dgm:cxn modelId="{77677D8A-42C6-483F-84B3-A7FAEAB52E4B}" type="presParOf" srcId="{4DCF17B1-9211-4377-A0F7-4FF67E65F493}" destId="{FE6E89E1-F5A3-49C3-9788-398E815C57D7}" srcOrd="1" destOrd="0" presId="urn:microsoft.com/office/officeart/2018/2/layout/IconVerticalSolidList"/>
    <dgm:cxn modelId="{2ED49A49-AC0B-4A0D-B51B-D0237D9C9D91}" type="presParOf" srcId="{4DCF17B1-9211-4377-A0F7-4FF67E65F493}" destId="{1790151A-78F0-448C-8D48-D8FE43B5ADFE}" srcOrd="2" destOrd="0" presId="urn:microsoft.com/office/officeart/2018/2/layout/IconVerticalSolidList"/>
    <dgm:cxn modelId="{8C55C22A-9AE6-4155-9D44-3A6D400EADB5}" type="presParOf" srcId="{4DCF17B1-9211-4377-A0F7-4FF67E65F493}" destId="{6EAD2CC9-29AD-4AAB-89B3-51693F7103D7}" srcOrd="3" destOrd="0" presId="urn:microsoft.com/office/officeart/2018/2/layout/IconVerticalSolidList"/>
    <dgm:cxn modelId="{95DC50D0-9466-40DE-AC73-EDA9B99D1A83}" type="presParOf" srcId="{75BE9D27-23DF-4332-885F-9A1B2196786C}" destId="{77D84DBE-B821-489E-87D8-B5BEB98D1E6C}" srcOrd="1" destOrd="0" presId="urn:microsoft.com/office/officeart/2018/2/layout/IconVerticalSolidList"/>
    <dgm:cxn modelId="{9C8A2E1A-BEDA-4029-8055-CA274FA1E4A1}" type="presParOf" srcId="{75BE9D27-23DF-4332-885F-9A1B2196786C}" destId="{E7DDF3FC-7D68-4A86-8E4F-E3CE908E35CF}" srcOrd="2" destOrd="0" presId="urn:microsoft.com/office/officeart/2018/2/layout/IconVerticalSolidList"/>
    <dgm:cxn modelId="{4D678BC1-D6DF-4D97-A12A-6B5427921A0B}" type="presParOf" srcId="{E7DDF3FC-7D68-4A86-8E4F-E3CE908E35CF}" destId="{7FCA0D6A-9AD6-45B0-A543-9B1074D8C326}" srcOrd="0" destOrd="0" presId="urn:microsoft.com/office/officeart/2018/2/layout/IconVerticalSolidList"/>
    <dgm:cxn modelId="{1EBE64E7-CEA3-46B5-ABB4-A660960CC528}" type="presParOf" srcId="{E7DDF3FC-7D68-4A86-8E4F-E3CE908E35CF}" destId="{0304237F-A821-4177-A4D0-4E29FBDF0E03}" srcOrd="1" destOrd="0" presId="urn:microsoft.com/office/officeart/2018/2/layout/IconVerticalSolidList"/>
    <dgm:cxn modelId="{A92C5A30-5BEC-4CE3-A85A-D8B5F8BDBFD4}" type="presParOf" srcId="{E7DDF3FC-7D68-4A86-8E4F-E3CE908E35CF}" destId="{73A24412-18A7-4E9D-A083-D9AE6472ACCA}" srcOrd="2" destOrd="0" presId="urn:microsoft.com/office/officeart/2018/2/layout/IconVerticalSolidList"/>
    <dgm:cxn modelId="{BCA060C6-6AB9-4AF6-B6D8-06DD4B8FFB2D}" type="presParOf" srcId="{E7DDF3FC-7D68-4A86-8E4F-E3CE908E35CF}" destId="{95640AA5-E601-473E-AE36-CD4C88C891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7649D-01BF-408F-9F6D-4FA794466C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222272-533B-4F1D-826F-C220EFA3908C}">
      <dgm:prSet/>
      <dgm:spPr/>
      <dgm:t>
        <a:bodyPr/>
        <a:lstStyle/>
        <a:p>
          <a:pPr algn="just"/>
          <a:r>
            <a:rPr lang="en-US" b="0" i="0" dirty="0"/>
            <a:t>To provide health professionals with a unique and universally available designated name to identify each pharmaceutical substance.</a:t>
          </a:r>
          <a:endParaRPr lang="en-US" dirty="0"/>
        </a:p>
      </dgm:t>
    </dgm:pt>
    <dgm:pt modelId="{47F24579-B948-4259-B153-465C1B0D03DA}" type="parTrans" cxnId="{BFB692B6-8FF8-4096-B587-72185777D462}">
      <dgm:prSet/>
      <dgm:spPr/>
      <dgm:t>
        <a:bodyPr/>
        <a:lstStyle/>
        <a:p>
          <a:endParaRPr lang="en-US"/>
        </a:p>
      </dgm:t>
    </dgm:pt>
    <dgm:pt modelId="{A860B4C1-8853-4A83-82DE-03D120B0E382}" type="sibTrans" cxnId="{BFB692B6-8FF8-4096-B587-72185777D462}">
      <dgm:prSet/>
      <dgm:spPr/>
      <dgm:t>
        <a:bodyPr/>
        <a:lstStyle/>
        <a:p>
          <a:endParaRPr lang="en-US"/>
        </a:p>
      </dgm:t>
    </dgm:pt>
    <dgm:pt modelId="{CBFF438C-1AAE-472F-953A-604CB72D2BE7}">
      <dgm:prSet/>
      <dgm:spPr/>
      <dgm:t>
        <a:bodyPr/>
        <a:lstStyle/>
        <a:p>
          <a:pPr algn="just"/>
          <a:r>
            <a:rPr lang="en-US" b="0" i="0" dirty="0"/>
            <a:t>For the clear identification, safe prescription</a:t>
          </a:r>
          <a:r>
            <a:rPr lang="en-US" dirty="0"/>
            <a:t> </a:t>
          </a:r>
          <a:r>
            <a:rPr lang="en-US" b="0" i="0" dirty="0"/>
            <a:t>dispensing of medicines to patients, </a:t>
          </a:r>
          <a:r>
            <a:rPr lang="en-US" dirty="0"/>
            <a:t>and</a:t>
          </a:r>
        </a:p>
      </dgm:t>
    </dgm:pt>
    <dgm:pt modelId="{8B56A224-B44E-4860-91BC-33B67BDFEBA2}" type="parTrans" cxnId="{3C87B2C7-BD2A-46CA-9ACF-20ED074ACBEE}">
      <dgm:prSet/>
      <dgm:spPr/>
      <dgm:t>
        <a:bodyPr/>
        <a:lstStyle/>
        <a:p>
          <a:endParaRPr lang="en-US"/>
        </a:p>
      </dgm:t>
    </dgm:pt>
    <dgm:pt modelId="{3EF14670-DA98-42AD-8C77-F2FB7F7C0B65}" type="sibTrans" cxnId="{3C87B2C7-BD2A-46CA-9ACF-20ED074ACBEE}">
      <dgm:prSet/>
      <dgm:spPr/>
      <dgm:t>
        <a:bodyPr/>
        <a:lstStyle/>
        <a:p>
          <a:endParaRPr lang="en-US"/>
        </a:p>
      </dgm:t>
    </dgm:pt>
    <dgm:pt modelId="{84A856B5-19FE-4770-91B0-98221D8C87E0}">
      <dgm:prSet/>
      <dgm:spPr/>
      <dgm:t>
        <a:bodyPr/>
        <a:lstStyle/>
        <a:p>
          <a:pPr algn="just"/>
          <a:r>
            <a:rPr lang="en-US" b="0" i="0" dirty="0"/>
            <a:t>For communication and exchange of information among health professionals and scientists worldwide.</a:t>
          </a:r>
          <a:endParaRPr lang="en-US" dirty="0"/>
        </a:p>
      </dgm:t>
    </dgm:pt>
    <dgm:pt modelId="{3EAD1D75-BDC0-4D6A-9BCA-2A9C71BAA104}" type="parTrans" cxnId="{695C847F-6E36-4AE0-8ADF-8918E2D18C8A}">
      <dgm:prSet/>
      <dgm:spPr/>
      <dgm:t>
        <a:bodyPr/>
        <a:lstStyle/>
        <a:p>
          <a:endParaRPr lang="en-US"/>
        </a:p>
      </dgm:t>
    </dgm:pt>
    <dgm:pt modelId="{4D81E517-8BB8-449A-AD5D-14B2028927B7}" type="sibTrans" cxnId="{695C847F-6E36-4AE0-8ADF-8918E2D18C8A}">
      <dgm:prSet/>
      <dgm:spPr/>
      <dgm:t>
        <a:bodyPr/>
        <a:lstStyle/>
        <a:p>
          <a:endParaRPr lang="en-US"/>
        </a:p>
      </dgm:t>
    </dgm:pt>
    <dgm:pt modelId="{343866BF-DE45-41E7-834B-522009A4C147}">
      <dgm:prSet/>
      <dgm:spPr/>
      <dgm:t>
        <a:bodyPr/>
        <a:lstStyle/>
        <a:p>
          <a:pPr algn="just"/>
          <a:r>
            <a:rPr lang="en-US" b="0" i="0" dirty="0"/>
            <a:t>Nonproprietary names are intended for use in pharma, labeling, product information, advertising and other promotional material, drug regulation, and scientific</a:t>
          </a:r>
          <a:r>
            <a:rPr lang="en-US" dirty="0"/>
            <a:t> </a:t>
          </a:r>
          <a:r>
            <a:rPr lang="en-US" b="0" i="0" dirty="0"/>
            <a:t>literature, and as a basis for product names, </a:t>
          </a:r>
          <a:r>
            <a:rPr lang="en-US" dirty="0"/>
            <a:t> e.g., for generics.</a:t>
          </a:r>
        </a:p>
      </dgm:t>
    </dgm:pt>
    <dgm:pt modelId="{18D98C47-D053-4D6E-95B8-B2AB3AA30420}" type="parTrans" cxnId="{FBE20460-5F1E-4D61-8FCB-D46FDCBF6742}">
      <dgm:prSet/>
      <dgm:spPr/>
      <dgm:t>
        <a:bodyPr/>
        <a:lstStyle/>
        <a:p>
          <a:endParaRPr lang="en-US"/>
        </a:p>
      </dgm:t>
    </dgm:pt>
    <dgm:pt modelId="{82BB52FD-AD25-4F11-A459-D19D2AD9871E}" type="sibTrans" cxnId="{FBE20460-5F1E-4D61-8FCB-D46FDCBF6742}">
      <dgm:prSet/>
      <dgm:spPr/>
      <dgm:t>
        <a:bodyPr/>
        <a:lstStyle/>
        <a:p>
          <a:endParaRPr lang="en-US"/>
        </a:p>
      </dgm:t>
    </dgm:pt>
    <dgm:pt modelId="{7A6282AF-9EB1-41BD-B0F1-9FC4FFA43064}" type="pres">
      <dgm:prSet presAssocID="{EC37649D-01BF-408F-9F6D-4FA794466C06}" presName="linear" presStyleCnt="0">
        <dgm:presLayoutVars>
          <dgm:animLvl val="lvl"/>
          <dgm:resizeHandles val="exact"/>
        </dgm:presLayoutVars>
      </dgm:prSet>
      <dgm:spPr/>
      <dgm:t>
        <a:bodyPr/>
        <a:lstStyle/>
        <a:p>
          <a:endParaRPr lang="en-US"/>
        </a:p>
      </dgm:t>
    </dgm:pt>
    <dgm:pt modelId="{45220920-01B5-4C45-9801-C054E45AAC07}" type="pres">
      <dgm:prSet presAssocID="{A3222272-533B-4F1D-826F-C220EFA3908C}" presName="parentText" presStyleLbl="node1" presStyleIdx="0" presStyleCnt="4">
        <dgm:presLayoutVars>
          <dgm:chMax val="0"/>
          <dgm:bulletEnabled val="1"/>
        </dgm:presLayoutVars>
      </dgm:prSet>
      <dgm:spPr/>
      <dgm:t>
        <a:bodyPr/>
        <a:lstStyle/>
        <a:p>
          <a:endParaRPr lang="en-US"/>
        </a:p>
      </dgm:t>
    </dgm:pt>
    <dgm:pt modelId="{AC85C47B-931D-4AC1-9D60-253F0815B9A5}" type="pres">
      <dgm:prSet presAssocID="{A860B4C1-8853-4A83-82DE-03D120B0E382}" presName="spacer" presStyleCnt="0"/>
      <dgm:spPr/>
    </dgm:pt>
    <dgm:pt modelId="{CB2ECEDD-2B6E-4DC8-8CBC-C3D5ADCA08EA}" type="pres">
      <dgm:prSet presAssocID="{CBFF438C-1AAE-472F-953A-604CB72D2BE7}" presName="parentText" presStyleLbl="node1" presStyleIdx="1" presStyleCnt="4">
        <dgm:presLayoutVars>
          <dgm:chMax val="0"/>
          <dgm:bulletEnabled val="1"/>
        </dgm:presLayoutVars>
      </dgm:prSet>
      <dgm:spPr/>
      <dgm:t>
        <a:bodyPr/>
        <a:lstStyle/>
        <a:p>
          <a:endParaRPr lang="en-US"/>
        </a:p>
      </dgm:t>
    </dgm:pt>
    <dgm:pt modelId="{24B7381E-4CCA-4499-AFA3-335F5A56859C}" type="pres">
      <dgm:prSet presAssocID="{3EF14670-DA98-42AD-8C77-F2FB7F7C0B65}" presName="spacer" presStyleCnt="0"/>
      <dgm:spPr/>
    </dgm:pt>
    <dgm:pt modelId="{79091A3B-22F4-4EA8-AB0E-24482F2FF709}" type="pres">
      <dgm:prSet presAssocID="{84A856B5-19FE-4770-91B0-98221D8C87E0}" presName="parentText" presStyleLbl="node1" presStyleIdx="2" presStyleCnt="4">
        <dgm:presLayoutVars>
          <dgm:chMax val="0"/>
          <dgm:bulletEnabled val="1"/>
        </dgm:presLayoutVars>
      </dgm:prSet>
      <dgm:spPr/>
      <dgm:t>
        <a:bodyPr/>
        <a:lstStyle/>
        <a:p>
          <a:endParaRPr lang="en-US"/>
        </a:p>
      </dgm:t>
    </dgm:pt>
    <dgm:pt modelId="{0EEF3261-A5DE-448B-B38F-90236B2F8406}" type="pres">
      <dgm:prSet presAssocID="{4D81E517-8BB8-449A-AD5D-14B2028927B7}" presName="spacer" presStyleCnt="0"/>
      <dgm:spPr/>
    </dgm:pt>
    <dgm:pt modelId="{F5834FDC-2823-42EC-9CCA-35AC5C6DAE42}" type="pres">
      <dgm:prSet presAssocID="{343866BF-DE45-41E7-834B-522009A4C147}" presName="parentText" presStyleLbl="node1" presStyleIdx="3" presStyleCnt="4">
        <dgm:presLayoutVars>
          <dgm:chMax val="0"/>
          <dgm:bulletEnabled val="1"/>
        </dgm:presLayoutVars>
      </dgm:prSet>
      <dgm:spPr/>
      <dgm:t>
        <a:bodyPr/>
        <a:lstStyle/>
        <a:p>
          <a:endParaRPr lang="en-US"/>
        </a:p>
      </dgm:t>
    </dgm:pt>
  </dgm:ptLst>
  <dgm:cxnLst>
    <dgm:cxn modelId="{B889451C-7E41-4D31-8ACE-B96996B4E071}" type="presOf" srcId="{343866BF-DE45-41E7-834B-522009A4C147}" destId="{F5834FDC-2823-42EC-9CCA-35AC5C6DAE42}" srcOrd="0" destOrd="0" presId="urn:microsoft.com/office/officeart/2005/8/layout/vList2"/>
    <dgm:cxn modelId="{64A5D243-2001-477D-886A-C124462D8009}" type="presOf" srcId="{84A856B5-19FE-4770-91B0-98221D8C87E0}" destId="{79091A3B-22F4-4EA8-AB0E-24482F2FF709}" srcOrd="0" destOrd="0" presId="urn:microsoft.com/office/officeart/2005/8/layout/vList2"/>
    <dgm:cxn modelId="{695C847F-6E36-4AE0-8ADF-8918E2D18C8A}" srcId="{EC37649D-01BF-408F-9F6D-4FA794466C06}" destId="{84A856B5-19FE-4770-91B0-98221D8C87E0}" srcOrd="2" destOrd="0" parTransId="{3EAD1D75-BDC0-4D6A-9BCA-2A9C71BAA104}" sibTransId="{4D81E517-8BB8-449A-AD5D-14B2028927B7}"/>
    <dgm:cxn modelId="{94A870E5-5ED5-4BC4-849B-76DE85D9E8D9}" type="presOf" srcId="{A3222272-533B-4F1D-826F-C220EFA3908C}" destId="{45220920-01B5-4C45-9801-C054E45AAC07}" srcOrd="0" destOrd="0" presId="urn:microsoft.com/office/officeart/2005/8/layout/vList2"/>
    <dgm:cxn modelId="{FBE20460-5F1E-4D61-8FCB-D46FDCBF6742}" srcId="{EC37649D-01BF-408F-9F6D-4FA794466C06}" destId="{343866BF-DE45-41E7-834B-522009A4C147}" srcOrd="3" destOrd="0" parTransId="{18D98C47-D053-4D6E-95B8-B2AB3AA30420}" sibTransId="{82BB52FD-AD25-4F11-A459-D19D2AD9871E}"/>
    <dgm:cxn modelId="{68EA0EC0-273D-4AEE-BC53-58A3EDFEB37E}" type="presOf" srcId="{EC37649D-01BF-408F-9F6D-4FA794466C06}" destId="{7A6282AF-9EB1-41BD-B0F1-9FC4FFA43064}" srcOrd="0" destOrd="0" presId="urn:microsoft.com/office/officeart/2005/8/layout/vList2"/>
    <dgm:cxn modelId="{BFB692B6-8FF8-4096-B587-72185777D462}" srcId="{EC37649D-01BF-408F-9F6D-4FA794466C06}" destId="{A3222272-533B-4F1D-826F-C220EFA3908C}" srcOrd="0" destOrd="0" parTransId="{47F24579-B948-4259-B153-465C1B0D03DA}" sibTransId="{A860B4C1-8853-4A83-82DE-03D120B0E382}"/>
    <dgm:cxn modelId="{3C87B2C7-BD2A-46CA-9ACF-20ED074ACBEE}" srcId="{EC37649D-01BF-408F-9F6D-4FA794466C06}" destId="{CBFF438C-1AAE-472F-953A-604CB72D2BE7}" srcOrd="1" destOrd="0" parTransId="{8B56A224-B44E-4860-91BC-33B67BDFEBA2}" sibTransId="{3EF14670-DA98-42AD-8C77-F2FB7F7C0B65}"/>
    <dgm:cxn modelId="{4E1BC413-5737-4A40-87F4-1A0B63F6087B}" type="presOf" srcId="{CBFF438C-1AAE-472F-953A-604CB72D2BE7}" destId="{CB2ECEDD-2B6E-4DC8-8CBC-C3D5ADCA08EA}" srcOrd="0" destOrd="0" presId="urn:microsoft.com/office/officeart/2005/8/layout/vList2"/>
    <dgm:cxn modelId="{8A8CEA73-1F21-4AFF-84BB-1B8A6EB2512F}" type="presParOf" srcId="{7A6282AF-9EB1-41BD-B0F1-9FC4FFA43064}" destId="{45220920-01B5-4C45-9801-C054E45AAC07}" srcOrd="0" destOrd="0" presId="urn:microsoft.com/office/officeart/2005/8/layout/vList2"/>
    <dgm:cxn modelId="{5F19540C-FE6D-4C49-973C-4A7855796C47}" type="presParOf" srcId="{7A6282AF-9EB1-41BD-B0F1-9FC4FFA43064}" destId="{AC85C47B-931D-4AC1-9D60-253F0815B9A5}" srcOrd="1" destOrd="0" presId="urn:microsoft.com/office/officeart/2005/8/layout/vList2"/>
    <dgm:cxn modelId="{79925F41-09B4-43B5-9B21-5B4686CE5CDE}" type="presParOf" srcId="{7A6282AF-9EB1-41BD-B0F1-9FC4FFA43064}" destId="{CB2ECEDD-2B6E-4DC8-8CBC-C3D5ADCA08EA}" srcOrd="2" destOrd="0" presId="urn:microsoft.com/office/officeart/2005/8/layout/vList2"/>
    <dgm:cxn modelId="{20C985D2-4AA0-4E6C-9911-030FB5AAF45E}" type="presParOf" srcId="{7A6282AF-9EB1-41BD-B0F1-9FC4FFA43064}" destId="{24B7381E-4CCA-4499-AFA3-335F5A56859C}" srcOrd="3" destOrd="0" presId="urn:microsoft.com/office/officeart/2005/8/layout/vList2"/>
    <dgm:cxn modelId="{9AFB780B-287F-4230-AF45-84A3A06D730E}" type="presParOf" srcId="{7A6282AF-9EB1-41BD-B0F1-9FC4FFA43064}" destId="{79091A3B-22F4-4EA8-AB0E-24482F2FF709}" srcOrd="4" destOrd="0" presId="urn:microsoft.com/office/officeart/2005/8/layout/vList2"/>
    <dgm:cxn modelId="{E3E24F3D-8A45-40C0-9AE2-7E4F75AD1876}" type="presParOf" srcId="{7A6282AF-9EB1-41BD-B0F1-9FC4FFA43064}" destId="{0EEF3261-A5DE-448B-B38F-90236B2F8406}" srcOrd="5" destOrd="0" presId="urn:microsoft.com/office/officeart/2005/8/layout/vList2"/>
    <dgm:cxn modelId="{85B22A9A-9261-45BF-9FD2-7BD243851825}" type="presParOf" srcId="{7A6282AF-9EB1-41BD-B0F1-9FC4FFA43064}" destId="{F5834FDC-2823-42EC-9CCA-35AC5C6DAE4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C1131D-C58A-41B8-883A-251E825156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CD9885-6549-4B97-BE85-7FFC56B7AD6A}">
      <dgm:prSet/>
      <dgm:spPr/>
      <dgm:t>
        <a:bodyPr/>
        <a:lstStyle/>
        <a:p>
          <a:pPr algn="just"/>
          <a:r>
            <a:rPr lang="en-US" b="0" i="0" dirty="0"/>
            <a:t>Nowadays, most products available on the market are advertised, promoted, and identified by a trading name. In the pharmaceutical field, trade names are used when prescribing, dispensing, selling, promoting, or buying a medicament. Trade names are usually selected by the owner of the product registered in national trademarks or patent offices. They are private property and can be used only with the consent of the owner of the trademark. </a:t>
          </a:r>
          <a:endParaRPr lang="en-US" dirty="0"/>
        </a:p>
      </dgm:t>
    </dgm:pt>
    <dgm:pt modelId="{50D132E6-B01E-4BEC-B62F-0A727894C545}" type="parTrans" cxnId="{714CFB7E-CB98-4418-A48B-6733D1CE1871}">
      <dgm:prSet/>
      <dgm:spPr/>
      <dgm:t>
        <a:bodyPr/>
        <a:lstStyle/>
        <a:p>
          <a:endParaRPr lang="en-US"/>
        </a:p>
      </dgm:t>
    </dgm:pt>
    <dgm:pt modelId="{5F7F6D27-BFA4-4EC1-A9AF-25ED0689C18B}" type="sibTrans" cxnId="{714CFB7E-CB98-4418-A48B-6733D1CE1871}">
      <dgm:prSet/>
      <dgm:spPr/>
      <dgm:t>
        <a:bodyPr/>
        <a:lstStyle/>
        <a:p>
          <a:endParaRPr lang="en-US"/>
        </a:p>
      </dgm:t>
    </dgm:pt>
    <dgm:pt modelId="{FFBA7E0C-E441-4536-A847-9479CFDD044D}">
      <dgm:prSet/>
      <dgm:spPr/>
      <dgm:t>
        <a:bodyPr/>
        <a:lstStyle/>
        <a:p>
          <a:pPr algn="just"/>
          <a:r>
            <a:rPr lang="en-US" b="0" i="0" dirty="0"/>
            <a:t>In most cases, brand names are chosen for a finished pharmaceutical product. Therefore, pharmaceutical preparations containing the same active drug substance are frequently sold under different brand/trade names in different countries and even within the same country. </a:t>
          </a:r>
          <a:endParaRPr lang="en-US" dirty="0"/>
        </a:p>
      </dgm:t>
    </dgm:pt>
    <dgm:pt modelId="{9524DB25-2279-44F0-8F7C-02CCD8A78001}" type="parTrans" cxnId="{F2526BFB-AFA2-4F39-9E74-F18B818750D2}">
      <dgm:prSet/>
      <dgm:spPr/>
      <dgm:t>
        <a:bodyPr/>
        <a:lstStyle/>
        <a:p>
          <a:endParaRPr lang="en-US"/>
        </a:p>
      </dgm:t>
    </dgm:pt>
    <dgm:pt modelId="{672D17D1-0944-47D0-A4E9-3EABDFAE0210}" type="sibTrans" cxnId="{F2526BFB-AFA2-4F39-9E74-F18B818750D2}">
      <dgm:prSet/>
      <dgm:spPr/>
      <dgm:t>
        <a:bodyPr/>
        <a:lstStyle/>
        <a:p>
          <a:endParaRPr lang="en-US"/>
        </a:p>
      </dgm:t>
    </dgm:pt>
    <dgm:pt modelId="{B41FB971-BC70-49F7-945B-252AC6F79EE8}" type="pres">
      <dgm:prSet presAssocID="{65C1131D-C58A-41B8-883A-251E82515678}" presName="linear" presStyleCnt="0">
        <dgm:presLayoutVars>
          <dgm:animLvl val="lvl"/>
          <dgm:resizeHandles val="exact"/>
        </dgm:presLayoutVars>
      </dgm:prSet>
      <dgm:spPr/>
      <dgm:t>
        <a:bodyPr/>
        <a:lstStyle/>
        <a:p>
          <a:endParaRPr lang="en-US"/>
        </a:p>
      </dgm:t>
    </dgm:pt>
    <dgm:pt modelId="{00A0AD23-3DBC-4E4A-8CD0-15E447E54EB5}" type="pres">
      <dgm:prSet presAssocID="{12CD9885-6549-4B97-BE85-7FFC56B7AD6A}" presName="parentText" presStyleLbl="node1" presStyleIdx="0" presStyleCnt="2">
        <dgm:presLayoutVars>
          <dgm:chMax val="0"/>
          <dgm:bulletEnabled val="1"/>
        </dgm:presLayoutVars>
      </dgm:prSet>
      <dgm:spPr/>
      <dgm:t>
        <a:bodyPr/>
        <a:lstStyle/>
        <a:p>
          <a:endParaRPr lang="en-US"/>
        </a:p>
      </dgm:t>
    </dgm:pt>
    <dgm:pt modelId="{0CB2692F-421C-41A7-86AD-7378C956B142}" type="pres">
      <dgm:prSet presAssocID="{5F7F6D27-BFA4-4EC1-A9AF-25ED0689C18B}" presName="spacer" presStyleCnt="0"/>
      <dgm:spPr/>
    </dgm:pt>
    <dgm:pt modelId="{43D63F47-418D-4220-8C9A-B8CB9B1F1281}" type="pres">
      <dgm:prSet presAssocID="{FFBA7E0C-E441-4536-A847-9479CFDD044D}" presName="parentText" presStyleLbl="node1" presStyleIdx="1" presStyleCnt="2">
        <dgm:presLayoutVars>
          <dgm:chMax val="0"/>
          <dgm:bulletEnabled val="1"/>
        </dgm:presLayoutVars>
      </dgm:prSet>
      <dgm:spPr/>
      <dgm:t>
        <a:bodyPr/>
        <a:lstStyle/>
        <a:p>
          <a:endParaRPr lang="en-US"/>
        </a:p>
      </dgm:t>
    </dgm:pt>
  </dgm:ptLst>
  <dgm:cxnLst>
    <dgm:cxn modelId="{F2526BFB-AFA2-4F39-9E74-F18B818750D2}" srcId="{65C1131D-C58A-41B8-883A-251E82515678}" destId="{FFBA7E0C-E441-4536-A847-9479CFDD044D}" srcOrd="1" destOrd="0" parTransId="{9524DB25-2279-44F0-8F7C-02CCD8A78001}" sibTransId="{672D17D1-0944-47D0-A4E9-3EABDFAE0210}"/>
    <dgm:cxn modelId="{714CFB7E-CB98-4418-A48B-6733D1CE1871}" srcId="{65C1131D-C58A-41B8-883A-251E82515678}" destId="{12CD9885-6549-4B97-BE85-7FFC56B7AD6A}" srcOrd="0" destOrd="0" parTransId="{50D132E6-B01E-4BEC-B62F-0A727894C545}" sibTransId="{5F7F6D27-BFA4-4EC1-A9AF-25ED0689C18B}"/>
    <dgm:cxn modelId="{B50AB3AB-AF53-4BFC-B584-18A1D753B96B}" type="presOf" srcId="{65C1131D-C58A-41B8-883A-251E82515678}" destId="{B41FB971-BC70-49F7-945B-252AC6F79EE8}" srcOrd="0" destOrd="0" presId="urn:microsoft.com/office/officeart/2005/8/layout/vList2"/>
    <dgm:cxn modelId="{EC4B1EEF-19C2-4364-8779-ED24C84F19AC}" type="presOf" srcId="{12CD9885-6549-4B97-BE85-7FFC56B7AD6A}" destId="{00A0AD23-3DBC-4E4A-8CD0-15E447E54EB5}" srcOrd="0" destOrd="0" presId="urn:microsoft.com/office/officeart/2005/8/layout/vList2"/>
    <dgm:cxn modelId="{A0EC87A2-6470-48AE-9CD7-A74976CAC2EB}" type="presOf" srcId="{FFBA7E0C-E441-4536-A847-9479CFDD044D}" destId="{43D63F47-418D-4220-8C9A-B8CB9B1F1281}" srcOrd="0" destOrd="0" presId="urn:microsoft.com/office/officeart/2005/8/layout/vList2"/>
    <dgm:cxn modelId="{C7878D04-ACA6-4FA0-9FC6-82E293700C5B}" type="presParOf" srcId="{B41FB971-BC70-49F7-945B-252AC6F79EE8}" destId="{00A0AD23-3DBC-4E4A-8CD0-15E447E54EB5}" srcOrd="0" destOrd="0" presId="urn:microsoft.com/office/officeart/2005/8/layout/vList2"/>
    <dgm:cxn modelId="{FF615297-3943-4CEF-999E-22F2964EDDB3}" type="presParOf" srcId="{B41FB971-BC70-49F7-945B-252AC6F79EE8}" destId="{0CB2692F-421C-41A7-86AD-7378C956B142}" srcOrd="1" destOrd="0" presId="urn:microsoft.com/office/officeart/2005/8/layout/vList2"/>
    <dgm:cxn modelId="{7D210128-7331-4D05-AD1D-F88E3648B6D7}" type="presParOf" srcId="{B41FB971-BC70-49F7-945B-252AC6F79EE8}" destId="{43D63F47-418D-4220-8C9A-B8CB9B1F12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7CA035-19FC-4ED1-A9E4-D12807E3B6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A2C911D-29A0-416E-8A6D-34683F9DA155}">
      <dgm:prSet/>
      <dgm:spPr/>
      <dgm:t>
        <a:bodyPr/>
        <a:lstStyle/>
        <a:p>
          <a:r>
            <a:rPr lang="en-US" b="0" i="0" dirty="0"/>
            <a:t>INN is designated for the active part of the molecule only, to avoid the multiplication of entries in cases where several salts esters, etc. are used. In such cases, the user of the INN must create a modified INN (INNM)</a:t>
          </a:r>
          <a:endParaRPr lang="en-US" dirty="0"/>
        </a:p>
      </dgm:t>
    </dgm:pt>
    <dgm:pt modelId="{51AB306B-828C-47FD-8C26-EA90279AFBCA}" type="parTrans" cxnId="{C853C1E0-FD4D-4DA1-BA3F-00EA0AB5F88C}">
      <dgm:prSet/>
      <dgm:spPr/>
      <dgm:t>
        <a:bodyPr/>
        <a:lstStyle/>
        <a:p>
          <a:endParaRPr lang="en-US"/>
        </a:p>
      </dgm:t>
    </dgm:pt>
    <dgm:pt modelId="{39EE4B03-506C-47B9-9D5D-7FD8FD01DFA6}" type="sibTrans" cxnId="{C853C1E0-FD4D-4DA1-BA3F-00EA0AB5F88C}">
      <dgm:prSet/>
      <dgm:spPr/>
      <dgm:t>
        <a:bodyPr/>
        <a:lstStyle/>
        <a:p>
          <a:endParaRPr lang="en-US"/>
        </a:p>
      </dgm:t>
    </dgm:pt>
    <dgm:pt modelId="{FD7EE0D8-3F4F-4E5D-B417-31874CB8A91D}">
      <dgm:prSet/>
      <dgm:spPr/>
      <dgm:t>
        <a:bodyPr/>
        <a:lstStyle/>
        <a:p>
          <a:r>
            <a:rPr lang="en-US" b="0" i="0" dirty="0"/>
            <a:t>Ex: Mepyramine maleate (a salt of mepyramine with maleic)</a:t>
          </a:r>
          <a:endParaRPr lang="en-US" dirty="0"/>
        </a:p>
      </dgm:t>
    </dgm:pt>
    <dgm:pt modelId="{F0000287-17F0-4734-ACE6-73A443084631}" type="parTrans" cxnId="{24D24AFB-795F-4FB7-8D2F-8D025FE0623F}">
      <dgm:prSet/>
      <dgm:spPr/>
      <dgm:t>
        <a:bodyPr/>
        <a:lstStyle/>
        <a:p>
          <a:endParaRPr lang="en-US"/>
        </a:p>
      </dgm:t>
    </dgm:pt>
    <dgm:pt modelId="{7B352633-70C1-42A1-9C52-5623CFC2477C}" type="sibTrans" cxnId="{24D24AFB-795F-4FB7-8D2F-8D025FE0623F}">
      <dgm:prSet/>
      <dgm:spPr/>
      <dgm:t>
        <a:bodyPr/>
        <a:lstStyle/>
        <a:p>
          <a:endParaRPr lang="en-US"/>
        </a:p>
      </dgm:t>
    </dgm:pt>
    <dgm:pt modelId="{316D4CC5-2652-4D31-BD41-AA67298D8EC4}">
      <dgm:prSet/>
      <dgm:spPr/>
      <dgm:t>
        <a:bodyPr/>
        <a:lstStyle/>
        <a:p>
          <a:r>
            <a:rPr lang="en-US" b="0" i="0"/>
            <a:t>The primary principles for selection: </a:t>
          </a:r>
          <a:endParaRPr lang="en-US"/>
        </a:p>
      </dgm:t>
    </dgm:pt>
    <dgm:pt modelId="{F57FD635-DC04-4E46-AE9B-197132D6FD30}" type="parTrans" cxnId="{F0602E93-0C14-4C47-B9B8-0C00C173CE2D}">
      <dgm:prSet/>
      <dgm:spPr/>
      <dgm:t>
        <a:bodyPr/>
        <a:lstStyle/>
        <a:p>
          <a:endParaRPr lang="en-US"/>
        </a:p>
      </dgm:t>
    </dgm:pt>
    <dgm:pt modelId="{D2E543A2-E605-41C7-8DBF-5D2FA88A850D}" type="sibTrans" cxnId="{F0602E93-0C14-4C47-B9B8-0C00C173CE2D}">
      <dgm:prSet/>
      <dgm:spPr/>
      <dgm:t>
        <a:bodyPr/>
        <a:lstStyle/>
        <a:p>
          <a:endParaRPr lang="en-US"/>
        </a:p>
      </dgm:t>
    </dgm:pt>
    <dgm:pt modelId="{50910A56-4884-4E79-921F-D94D73B5D457}">
      <dgm:prSet/>
      <dgm:spPr/>
      <dgm:t>
        <a:bodyPr/>
        <a:lstStyle/>
        <a:p>
          <a:r>
            <a:rPr lang="en-US" b="0" i="0"/>
            <a:t>Distinctive in sound and spelling; Not too long; and Not liable to confusion with other names in common use. Ex: ac: anti-inflammatory agents, </a:t>
          </a:r>
          <a:r>
            <a:rPr lang="en-US"/>
            <a:t>I</a:t>
          </a:r>
          <a:r>
            <a:rPr lang="en-US" b="0" i="0"/>
            <a:t>bufenac derivatives -</a:t>
          </a:r>
          <a:r>
            <a:rPr lang="en-US" b="1" i="0"/>
            <a:t>coxib</a:t>
          </a:r>
          <a:r>
            <a:rPr lang="en-US" b="0" i="0"/>
            <a:t> for COX-2 inhibitors, a type of anti-inflammatory drugs (e.g., celecoxib)</a:t>
          </a:r>
          <a:endParaRPr lang="en-US"/>
        </a:p>
      </dgm:t>
    </dgm:pt>
    <dgm:pt modelId="{645B5985-1951-4F1C-9108-A93BE2736A85}" type="parTrans" cxnId="{83DA60FC-9EF0-4EF2-BD8E-2F6D3CFD251F}">
      <dgm:prSet/>
      <dgm:spPr/>
      <dgm:t>
        <a:bodyPr/>
        <a:lstStyle/>
        <a:p>
          <a:endParaRPr lang="en-US"/>
        </a:p>
      </dgm:t>
    </dgm:pt>
    <dgm:pt modelId="{6064A63D-5EB8-465E-862F-BA601ED76947}" type="sibTrans" cxnId="{83DA60FC-9EF0-4EF2-BD8E-2F6D3CFD251F}">
      <dgm:prSet/>
      <dgm:spPr/>
      <dgm:t>
        <a:bodyPr/>
        <a:lstStyle/>
        <a:p>
          <a:endParaRPr lang="en-US"/>
        </a:p>
      </dgm:t>
    </dgm:pt>
    <dgm:pt modelId="{CDC1CFBE-303B-402F-B03F-3A94FFD01FF0}" type="pres">
      <dgm:prSet presAssocID="{9E7CA035-19FC-4ED1-A9E4-D12807E3B6B7}" presName="linear" presStyleCnt="0">
        <dgm:presLayoutVars>
          <dgm:animLvl val="lvl"/>
          <dgm:resizeHandles val="exact"/>
        </dgm:presLayoutVars>
      </dgm:prSet>
      <dgm:spPr/>
      <dgm:t>
        <a:bodyPr/>
        <a:lstStyle/>
        <a:p>
          <a:endParaRPr lang="en-US"/>
        </a:p>
      </dgm:t>
    </dgm:pt>
    <dgm:pt modelId="{EC1D87E3-DDD1-408F-BE20-A5D1E8FB1671}" type="pres">
      <dgm:prSet presAssocID="{AA2C911D-29A0-416E-8A6D-34683F9DA155}" presName="parentText" presStyleLbl="node1" presStyleIdx="0" presStyleCnt="4">
        <dgm:presLayoutVars>
          <dgm:chMax val="0"/>
          <dgm:bulletEnabled val="1"/>
        </dgm:presLayoutVars>
      </dgm:prSet>
      <dgm:spPr/>
      <dgm:t>
        <a:bodyPr/>
        <a:lstStyle/>
        <a:p>
          <a:endParaRPr lang="en-US"/>
        </a:p>
      </dgm:t>
    </dgm:pt>
    <dgm:pt modelId="{6E1D0D39-75B8-4810-8323-75C2EE90DAC5}" type="pres">
      <dgm:prSet presAssocID="{39EE4B03-506C-47B9-9D5D-7FD8FD01DFA6}" presName="spacer" presStyleCnt="0"/>
      <dgm:spPr/>
    </dgm:pt>
    <dgm:pt modelId="{F484A977-6764-44B6-A524-3475AE795453}" type="pres">
      <dgm:prSet presAssocID="{FD7EE0D8-3F4F-4E5D-B417-31874CB8A91D}" presName="parentText" presStyleLbl="node1" presStyleIdx="1" presStyleCnt="4">
        <dgm:presLayoutVars>
          <dgm:chMax val="0"/>
          <dgm:bulletEnabled val="1"/>
        </dgm:presLayoutVars>
      </dgm:prSet>
      <dgm:spPr/>
      <dgm:t>
        <a:bodyPr/>
        <a:lstStyle/>
        <a:p>
          <a:endParaRPr lang="en-US"/>
        </a:p>
      </dgm:t>
    </dgm:pt>
    <dgm:pt modelId="{EF3ABCBD-2D3E-45CF-9FF0-04036DD91B8B}" type="pres">
      <dgm:prSet presAssocID="{7B352633-70C1-42A1-9C52-5623CFC2477C}" presName="spacer" presStyleCnt="0"/>
      <dgm:spPr/>
    </dgm:pt>
    <dgm:pt modelId="{C7D86ECE-18CD-4394-A9B6-8819CA1F63D5}" type="pres">
      <dgm:prSet presAssocID="{316D4CC5-2652-4D31-BD41-AA67298D8EC4}" presName="parentText" presStyleLbl="node1" presStyleIdx="2" presStyleCnt="4">
        <dgm:presLayoutVars>
          <dgm:chMax val="0"/>
          <dgm:bulletEnabled val="1"/>
        </dgm:presLayoutVars>
      </dgm:prSet>
      <dgm:spPr/>
      <dgm:t>
        <a:bodyPr/>
        <a:lstStyle/>
        <a:p>
          <a:endParaRPr lang="en-US"/>
        </a:p>
      </dgm:t>
    </dgm:pt>
    <dgm:pt modelId="{5BC48EE5-4A70-4687-B534-8E0A22B4DF6A}" type="pres">
      <dgm:prSet presAssocID="{D2E543A2-E605-41C7-8DBF-5D2FA88A850D}" presName="spacer" presStyleCnt="0"/>
      <dgm:spPr/>
    </dgm:pt>
    <dgm:pt modelId="{CF62FD2B-27B3-4EE2-8162-95DD4532EE10}" type="pres">
      <dgm:prSet presAssocID="{50910A56-4884-4E79-921F-D94D73B5D457}" presName="parentText" presStyleLbl="node1" presStyleIdx="3" presStyleCnt="4">
        <dgm:presLayoutVars>
          <dgm:chMax val="0"/>
          <dgm:bulletEnabled val="1"/>
        </dgm:presLayoutVars>
      </dgm:prSet>
      <dgm:spPr/>
      <dgm:t>
        <a:bodyPr/>
        <a:lstStyle/>
        <a:p>
          <a:endParaRPr lang="en-US"/>
        </a:p>
      </dgm:t>
    </dgm:pt>
  </dgm:ptLst>
  <dgm:cxnLst>
    <dgm:cxn modelId="{BAAE15F2-2E96-496E-B5EE-0AFCC19D7454}" type="presOf" srcId="{316D4CC5-2652-4D31-BD41-AA67298D8EC4}" destId="{C7D86ECE-18CD-4394-A9B6-8819CA1F63D5}" srcOrd="0" destOrd="0" presId="urn:microsoft.com/office/officeart/2005/8/layout/vList2"/>
    <dgm:cxn modelId="{06B1FAA0-160F-42E4-8CE7-3EE2F9C1A1D6}" type="presOf" srcId="{AA2C911D-29A0-416E-8A6D-34683F9DA155}" destId="{EC1D87E3-DDD1-408F-BE20-A5D1E8FB1671}" srcOrd="0" destOrd="0" presId="urn:microsoft.com/office/officeart/2005/8/layout/vList2"/>
    <dgm:cxn modelId="{A557198E-ADAB-4863-B023-7BE9FE34425B}" type="presOf" srcId="{9E7CA035-19FC-4ED1-A9E4-D12807E3B6B7}" destId="{CDC1CFBE-303B-402F-B03F-3A94FFD01FF0}" srcOrd="0" destOrd="0" presId="urn:microsoft.com/office/officeart/2005/8/layout/vList2"/>
    <dgm:cxn modelId="{F0602E93-0C14-4C47-B9B8-0C00C173CE2D}" srcId="{9E7CA035-19FC-4ED1-A9E4-D12807E3B6B7}" destId="{316D4CC5-2652-4D31-BD41-AA67298D8EC4}" srcOrd="2" destOrd="0" parTransId="{F57FD635-DC04-4E46-AE9B-197132D6FD30}" sibTransId="{D2E543A2-E605-41C7-8DBF-5D2FA88A850D}"/>
    <dgm:cxn modelId="{83DA60FC-9EF0-4EF2-BD8E-2F6D3CFD251F}" srcId="{9E7CA035-19FC-4ED1-A9E4-D12807E3B6B7}" destId="{50910A56-4884-4E79-921F-D94D73B5D457}" srcOrd="3" destOrd="0" parTransId="{645B5985-1951-4F1C-9108-A93BE2736A85}" sibTransId="{6064A63D-5EB8-465E-862F-BA601ED76947}"/>
    <dgm:cxn modelId="{11343DBF-DE81-4D1C-BBA0-6CFAA37D132E}" type="presOf" srcId="{FD7EE0D8-3F4F-4E5D-B417-31874CB8A91D}" destId="{F484A977-6764-44B6-A524-3475AE795453}" srcOrd="0" destOrd="0" presId="urn:microsoft.com/office/officeart/2005/8/layout/vList2"/>
    <dgm:cxn modelId="{24D24AFB-795F-4FB7-8D2F-8D025FE0623F}" srcId="{9E7CA035-19FC-4ED1-A9E4-D12807E3B6B7}" destId="{FD7EE0D8-3F4F-4E5D-B417-31874CB8A91D}" srcOrd="1" destOrd="0" parTransId="{F0000287-17F0-4734-ACE6-73A443084631}" sibTransId="{7B352633-70C1-42A1-9C52-5623CFC2477C}"/>
    <dgm:cxn modelId="{C853C1E0-FD4D-4DA1-BA3F-00EA0AB5F88C}" srcId="{9E7CA035-19FC-4ED1-A9E4-D12807E3B6B7}" destId="{AA2C911D-29A0-416E-8A6D-34683F9DA155}" srcOrd="0" destOrd="0" parTransId="{51AB306B-828C-47FD-8C26-EA90279AFBCA}" sibTransId="{39EE4B03-506C-47B9-9D5D-7FD8FD01DFA6}"/>
    <dgm:cxn modelId="{BE58FD88-7C9E-46AA-99F8-2237EEDF306C}" type="presOf" srcId="{50910A56-4884-4E79-921F-D94D73B5D457}" destId="{CF62FD2B-27B3-4EE2-8162-95DD4532EE10}" srcOrd="0" destOrd="0" presId="urn:microsoft.com/office/officeart/2005/8/layout/vList2"/>
    <dgm:cxn modelId="{50D85D3F-D6EB-437E-80A1-C6A3743BE429}" type="presParOf" srcId="{CDC1CFBE-303B-402F-B03F-3A94FFD01FF0}" destId="{EC1D87E3-DDD1-408F-BE20-A5D1E8FB1671}" srcOrd="0" destOrd="0" presId="urn:microsoft.com/office/officeart/2005/8/layout/vList2"/>
    <dgm:cxn modelId="{FBEC6E2B-9E23-41FA-B7CD-30E8A01F3D79}" type="presParOf" srcId="{CDC1CFBE-303B-402F-B03F-3A94FFD01FF0}" destId="{6E1D0D39-75B8-4810-8323-75C2EE90DAC5}" srcOrd="1" destOrd="0" presId="urn:microsoft.com/office/officeart/2005/8/layout/vList2"/>
    <dgm:cxn modelId="{EA90C9B3-95F1-46CD-8CB1-5817AD255F82}" type="presParOf" srcId="{CDC1CFBE-303B-402F-B03F-3A94FFD01FF0}" destId="{F484A977-6764-44B6-A524-3475AE795453}" srcOrd="2" destOrd="0" presId="urn:microsoft.com/office/officeart/2005/8/layout/vList2"/>
    <dgm:cxn modelId="{D95ED7E9-38FF-41BC-A8C6-3D976F558104}" type="presParOf" srcId="{CDC1CFBE-303B-402F-B03F-3A94FFD01FF0}" destId="{EF3ABCBD-2D3E-45CF-9FF0-04036DD91B8B}" srcOrd="3" destOrd="0" presId="urn:microsoft.com/office/officeart/2005/8/layout/vList2"/>
    <dgm:cxn modelId="{98366F0D-D3A2-4EAD-9856-A340ABBE0AB3}" type="presParOf" srcId="{CDC1CFBE-303B-402F-B03F-3A94FFD01FF0}" destId="{C7D86ECE-18CD-4394-A9B6-8819CA1F63D5}" srcOrd="4" destOrd="0" presId="urn:microsoft.com/office/officeart/2005/8/layout/vList2"/>
    <dgm:cxn modelId="{749E575C-34B0-478F-A8F6-85EA341C9CB3}" type="presParOf" srcId="{CDC1CFBE-303B-402F-B03F-3A94FFD01FF0}" destId="{5BC48EE5-4A70-4687-B534-8E0A22B4DF6A}" srcOrd="5" destOrd="0" presId="urn:microsoft.com/office/officeart/2005/8/layout/vList2"/>
    <dgm:cxn modelId="{DF940128-6D4D-400F-AA11-E0AECF5F749C}" type="presParOf" srcId="{CDC1CFBE-303B-402F-B03F-3A94FFD01FF0}" destId="{CF62FD2B-27B3-4EE2-8162-95DD4532EE1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690DFC-2088-4F35-B290-C3BA9341A434}"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5372AC77-431B-43BF-B89E-37FA068991F0}">
      <dgm:prSet/>
      <dgm:spPr/>
      <dgm:t>
        <a:bodyPr/>
        <a:lstStyle/>
        <a:p>
          <a:r>
            <a:rPr lang="en-US"/>
            <a:t>Do not select</a:t>
          </a:r>
        </a:p>
      </dgm:t>
    </dgm:pt>
    <dgm:pt modelId="{A1F18D22-016C-4F0F-8EA6-8F5E155CF5DB}" type="parTrans" cxnId="{14B22CFE-AA6F-499A-959E-E2BEAA827DC8}">
      <dgm:prSet/>
      <dgm:spPr/>
      <dgm:t>
        <a:bodyPr/>
        <a:lstStyle/>
        <a:p>
          <a:endParaRPr lang="en-US"/>
        </a:p>
      </dgm:t>
    </dgm:pt>
    <dgm:pt modelId="{523F655E-163F-4DEC-AC70-997E304F5C16}" type="sibTrans" cxnId="{14B22CFE-AA6F-499A-959E-E2BEAA827DC8}">
      <dgm:prSet/>
      <dgm:spPr/>
      <dgm:t>
        <a:bodyPr/>
        <a:lstStyle/>
        <a:p>
          <a:endParaRPr lang="en-US"/>
        </a:p>
      </dgm:t>
    </dgm:pt>
    <dgm:pt modelId="{36CBAC8E-AA4B-495E-ADC1-339CEADD1ED6}">
      <dgm:prSet/>
      <dgm:spPr/>
      <dgm:t>
        <a:bodyPr/>
        <a:lstStyle/>
        <a:p>
          <a:r>
            <a:rPr lang="en-US"/>
            <a:t>Do not select names for mixtures of substances.</a:t>
          </a:r>
        </a:p>
      </dgm:t>
    </dgm:pt>
    <dgm:pt modelId="{7E58EAF0-C148-444D-A34D-B10A064857C3}" type="parTrans" cxnId="{1341A8F0-8C8E-4ECF-8688-EBC2D4C228E1}">
      <dgm:prSet/>
      <dgm:spPr/>
      <dgm:t>
        <a:bodyPr/>
        <a:lstStyle/>
        <a:p>
          <a:endParaRPr lang="en-US"/>
        </a:p>
      </dgm:t>
    </dgm:pt>
    <dgm:pt modelId="{D189034C-FA06-44CA-AA36-FC0A17FE2DE2}" type="sibTrans" cxnId="{1341A8F0-8C8E-4ECF-8688-EBC2D4C228E1}">
      <dgm:prSet/>
      <dgm:spPr/>
      <dgm:t>
        <a:bodyPr/>
        <a:lstStyle/>
        <a:p>
          <a:endParaRPr lang="en-US"/>
        </a:p>
      </dgm:t>
    </dgm:pt>
    <dgm:pt modelId="{2528AB40-1E63-447B-AA25-572737E67E76}">
      <dgm:prSet/>
      <dgm:spPr/>
      <dgm:t>
        <a:bodyPr/>
        <a:lstStyle/>
        <a:p>
          <a:r>
            <a:rPr lang="en-US"/>
            <a:t>Do not select</a:t>
          </a:r>
        </a:p>
      </dgm:t>
    </dgm:pt>
    <dgm:pt modelId="{2AAD6800-3AE9-41BC-B44C-1081821102C5}" type="parTrans" cxnId="{8F2C6F15-291F-4876-B521-DE18D6E45521}">
      <dgm:prSet/>
      <dgm:spPr/>
      <dgm:t>
        <a:bodyPr/>
        <a:lstStyle/>
        <a:p>
          <a:endParaRPr lang="en-US"/>
        </a:p>
      </dgm:t>
    </dgm:pt>
    <dgm:pt modelId="{BB35A9E2-38A9-4A4D-AF28-2862750E05D5}" type="sibTrans" cxnId="{8F2C6F15-291F-4876-B521-DE18D6E45521}">
      <dgm:prSet/>
      <dgm:spPr/>
      <dgm:t>
        <a:bodyPr/>
        <a:lstStyle/>
        <a:p>
          <a:endParaRPr lang="en-US"/>
        </a:p>
      </dgm:t>
    </dgm:pt>
    <dgm:pt modelId="{82F043BC-1525-41A2-8C9F-3E21258E59B6}">
      <dgm:prSet/>
      <dgm:spPr/>
      <dgm:t>
        <a:bodyPr/>
        <a:lstStyle/>
        <a:p>
          <a:r>
            <a:rPr lang="en-US"/>
            <a:t>Do not select herbal substances (vegetable drugs) or homeopathic products.</a:t>
          </a:r>
        </a:p>
      </dgm:t>
    </dgm:pt>
    <dgm:pt modelId="{00DDDE5A-5513-4203-A621-C1BBD3E9E033}" type="parTrans" cxnId="{671019A8-1123-4519-A000-C5DDBF22E31E}">
      <dgm:prSet/>
      <dgm:spPr/>
      <dgm:t>
        <a:bodyPr/>
        <a:lstStyle/>
        <a:p>
          <a:endParaRPr lang="en-US"/>
        </a:p>
      </dgm:t>
    </dgm:pt>
    <dgm:pt modelId="{63964CC5-E71D-4422-93FA-6CB38D74BCE9}" type="sibTrans" cxnId="{671019A8-1123-4519-A000-C5DDBF22E31E}">
      <dgm:prSet/>
      <dgm:spPr/>
      <dgm:t>
        <a:bodyPr/>
        <a:lstStyle/>
        <a:p>
          <a:endParaRPr lang="en-US"/>
        </a:p>
      </dgm:t>
    </dgm:pt>
    <dgm:pt modelId="{0E8D1084-4E9F-4400-9109-C95BE2DD6426}">
      <dgm:prSet/>
      <dgm:spPr/>
      <dgm:t>
        <a:bodyPr/>
        <a:lstStyle/>
        <a:p>
          <a:r>
            <a:rPr lang="en-US"/>
            <a:t>Do not select</a:t>
          </a:r>
        </a:p>
      </dgm:t>
    </dgm:pt>
    <dgm:pt modelId="{F70E6D42-F8B2-4392-99CA-600527DE3583}" type="parTrans" cxnId="{F3FC760F-4C1B-4A6C-B4E9-D07687F7C297}">
      <dgm:prSet/>
      <dgm:spPr/>
      <dgm:t>
        <a:bodyPr/>
        <a:lstStyle/>
        <a:p>
          <a:endParaRPr lang="en-US"/>
        </a:p>
      </dgm:t>
    </dgm:pt>
    <dgm:pt modelId="{AC687E30-759B-4B8C-9B7A-2FA2530CCB80}" type="sibTrans" cxnId="{F3FC760F-4C1B-4A6C-B4E9-D07687F7C297}">
      <dgm:prSet/>
      <dgm:spPr/>
      <dgm:t>
        <a:bodyPr/>
        <a:lstStyle/>
        <a:p>
          <a:endParaRPr lang="en-US"/>
        </a:p>
      </dgm:t>
    </dgm:pt>
    <dgm:pt modelId="{B5385246-0C2F-4236-930E-2AAFD6877278}">
      <dgm:prSet/>
      <dgm:spPr/>
      <dgm:t>
        <a:bodyPr/>
        <a:lstStyle/>
        <a:p>
          <a:r>
            <a:rPr lang="en-US" dirty="0"/>
            <a:t>Do not select names for those substances that have a long history of use for medical purposes under well-established names such as those of alkaloids (e.g., morphine, codeine) or trivial chemical names (e.g., acetic acid). </a:t>
          </a:r>
        </a:p>
      </dgm:t>
    </dgm:pt>
    <dgm:pt modelId="{8FE4740D-E461-43C8-9EB0-292C7F9E453A}" type="parTrans" cxnId="{9B86E693-2B14-4910-B3DE-E83B3D447FC2}">
      <dgm:prSet/>
      <dgm:spPr/>
      <dgm:t>
        <a:bodyPr/>
        <a:lstStyle/>
        <a:p>
          <a:endParaRPr lang="en-US"/>
        </a:p>
      </dgm:t>
    </dgm:pt>
    <dgm:pt modelId="{8BC7FEDB-79FD-4718-B1B7-04A3C5EF1EB5}" type="sibTrans" cxnId="{9B86E693-2B14-4910-B3DE-E83B3D447FC2}">
      <dgm:prSet/>
      <dgm:spPr/>
      <dgm:t>
        <a:bodyPr/>
        <a:lstStyle/>
        <a:p>
          <a:endParaRPr lang="en-US"/>
        </a:p>
      </dgm:t>
    </dgm:pt>
    <dgm:pt modelId="{6341B122-4C64-4020-85C7-01027E96C65A}" type="pres">
      <dgm:prSet presAssocID="{67690DFC-2088-4F35-B290-C3BA9341A434}" presName="Name0" presStyleCnt="0">
        <dgm:presLayoutVars>
          <dgm:dir/>
          <dgm:animLvl val="lvl"/>
          <dgm:resizeHandles val="exact"/>
        </dgm:presLayoutVars>
      </dgm:prSet>
      <dgm:spPr/>
      <dgm:t>
        <a:bodyPr/>
        <a:lstStyle/>
        <a:p>
          <a:endParaRPr lang="en-US"/>
        </a:p>
      </dgm:t>
    </dgm:pt>
    <dgm:pt modelId="{6A52EF8A-EA09-4064-BD8C-591642FC514E}" type="pres">
      <dgm:prSet presAssocID="{5372AC77-431B-43BF-B89E-37FA068991F0}" presName="linNode" presStyleCnt="0"/>
      <dgm:spPr/>
    </dgm:pt>
    <dgm:pt modelId="{8694799B-0F16-4271-9A90-DD1C85FB3FCF}" type="pres">
      <dgm:prSet presAssocID="{5372AC77-431B-43BF-B89E-37FA068991F0}" presName="parentText" presStyleLbl="solidFgAcc1" presStyleIdx="0" presStyleCnt="3">
        <dgm:presLayoutVars>
          <dgm:chMax val="1"/>
          <dgm:bulletEnabled/>
        </dgm:presLayoutVars>
      </dgm:prSet>
      <dgm:spPr/>
      <dgm:t>
        <a:bodyPr/>
        <a:lstStyle/>
        <a:p>
          <a:endParaRPr lang="en-US"/>
        </a:p>
      </dgm:t>
    </dgm:pt>
    <dgm:pt modelId="{6E5F080B-846F-444E-AF1C-8FC341894B2B}" type="pres">
      <dgm:prSet presAssocID="{5372AC77-431B-43BF-B89E-37FA068991F0}" presName="descendantText" presStyleLbl="alignNode1" presStyleIdx="0" presStyleCnt="3">
        <dgm:presLayoutVars>
          <dgm:bulletEnabled/>
        </dgm:presLayoutVars>
      </dgm:prSet>
      <dgm:spPr/>
      <dgm:t>
        <a:bodyPr/>
        <a:lstStyle/>
        <a:p>
          <a:endParaRPr lang="en-US"/>
        </a:p>
      </dgm:t>
    </dgm:pt>
    <dgm:pt modelId="{8DD6A17E-3CEF-4748-B9D1-308E505C9B4A}" type="pres">
      <dgm:prSet presAssocID="{523F655E-163F-4DEC-AC70-997E304F5C16}" presName="sp" presStyleCnt="0"/>
      <dgm:spPr/>
    </dgm:pt>
    <dgm:pt modelId="{0757F488-B40E-48D9-895F-3A7BB7DB178A}" type="pres">
      <dgm:prSet presAssocID="{2528AB40-1E63-447B-AA25-572737E67E76}" presName="linNode" presStyleCnt="0"/>
      <dgm:spPr/>
    </dgm:pt>
    <dgm:pt modelId="{D15E8298-A23E-47CB-BCB9-A4C3720389C8}" type="pres">
      <dgm:prSet presAssocID="{2528AB40-1E63-447B-AA25-572737E67E76}" presName="parentText" presStyleLbl="solidFgAcc1" presStyleIdx="1" presStyleCnt="3">
        <dgm:presLayoutVars>
          <dgm:chMax val="1"/>
          <dgm:bulletEnabled/>
        </dgm:presLayoutVars>
      </dgm:prSet>
      <dgm:spPr/>
      <dgm:t>
        <a:bodyPr/>
        <a:lstStyle/>
        <a:p>
          <a:endParaRPr lang="en-US"/>
        </a:p>
      </dgm:t>
    </dgm:pt>
    <dgm:pt modelId="{A3875D8E-D65F-4CC2-8D5E-7995E985469F}" type="pres">
      <dgm:prSet presAssocID="{2528AB40-1E63-447B-AA25-572737E67E76}" presName="descendantText" presStyleLbl="alignNode1" presStyleIdx="1" presStyleCnt="3">
        <dgm:presLayoutVars>
          <dgm:bulletEnabled/>
        </dgm:presLayoutVars>
      </dgm:prSet>
      <dgm:spPr/>
      <dgm:t>
        <a:bodyPr/>
        <a:lstStyle/>
        <a:p>
          <a:endParaRPr lang="en-US"/>
        </a:p>
      </dgm:t>
    </dgm:pt>
    <dgm:pt modelId="{37F37AF7-8773-46B2-AF35-A350CD975FF7}" type="pres">
      <dgm:prSet presAssocID="{BB35A9E2-38A9-4A4D-AF28-2862750E05D5}" presName="sp" presStyleCnt="0"/>
      <dgm:spPr/>
    </dgm:pt>
    <dgm:pt modelId="{C14DD175-04B6-4DD4-9695-EC14D5CB86AD}" type="pres">
      <dgm:prSet presAssocID="{0E8D1084-4E9F-4400-9109-C95BE2DD6426}" presName="linNode" presStyleCnt="0"/>
      <dgm:spPr/>
    </dgm:pt>
    <dgm:pt modelId="{E57D3CAA-E39E-4325-AFD7-07BDF1897FD1}" type="pres">
      <dgm:prSet presAssocID="{0E8D1084-4E9F-4400-9109-C95BE2DD6426}" presName="parentText" presStyleLbl="solidFgAcc1" presStyleIdx="2" presStyleCnt="3">
        <dgm:presLayoutVars>
          <dgm:chMax val="1"/>
          <dgm:bulletEnabled/>
        </dgm:presLayoutVars>
      </dgm:prSet>
      <dgm:spPr/>
      <dgm:t>
        <a:bodyPr/>
        <a:lstStyle/>
        <a:p>
          <a:endParaRPr lang="en-US"/>
        </a:p>
      </dgm:t>
    </dgm:pt>
    <dgm:pt modelId="{C60B60B7-CC84-4DF7-A7EA-9AF2029C9D64}" type="pres">
      <dgm:prSet presAssocID="{0E8D1084-4E9F-4400-9109-C95BE2DD6426}" presName="descendantText" presStyleLbl="alignNode1" presStyleIdx="2" presStyleCnt="3">
        <dgm:presLayoutVars>
          <dgm:bulletEnabled/>
        </dgm:presLayoutVars>
      </dgm:prSet>
      <dgm:spPr/>
      <dgm:t>
        <a:bodyPr/>
        <a:lstStyle/>
        <a:p>
          <a:endParaRPr lang="en-US"/>
        </a:p>
      </dgm:t>
    </dgm:pt>
  </dgm:ptLst>
  <dgm:cxnLst>
    <dgm:cxn modelId="{671019A8-1123-4519-A000-C5DDBF22E31E}" srcId="{2528AB40-1E63-447B-AA25-572737E67E76}" destId="{82F043BC-1525-41A2-8C9F-3E21258E59B6}" srcOrd="0" destOrd="0" parTransId="{00DDDE5A-5513-4203-A621-C1BBD3E9E033}" sibTransId="{63964CC5-E71D-4422-93FA-6CB38D74BCE9}"/>
    <dgm:cxn modelId="{F3FC760F-4C1B-4A6C-B4E9-D07687F7C297}" srcId="{67690DFC-2088-4F35-B290-C3BA9341A434}" destId="{0E8D1084-4E9F-4400-9109-C95BE2DD6426}" srcOrd="2" destOrd="0" parTransId="{F70E6D42-F8B2-4392-99CA-600527DE3583}" sibTransId="{AC687E30-759B-4B8C-9B7A-2FA2530CCB80}"/>
    <dgm:cxn modelId="{630DC8F5-0B7E-4D54-9250-F177C4146F2F}" type="presOf" srcId="{B5385246-0C2F-4236-930E-2AAFD6877278}" destId="{C60B60B7-CC84-4DF7-A7EA-9AF2029C9D64}" srcOrd="0" destOrd="0" presId="urn:microsoft.com/office/officeart/2016/7/layout/VerticalHollowActionList"/>
    <dgm:cxn modelId="{BCC8EF1F-ADD2-4B6B-8C8A-2B5B293DD996}" type="presOf" srcId="{36CBAC8E-AA4B-495E-ADC1-339CEADD1ED6}" destId="{6E5F080B-846F-444E-AF1C-8FC341894B2B}" srcOrd="0" destOrd="0" presId="urn:microsoft.com/office/officeart/2016/7/layout/VerticalHollowActionList"/>
    <dgm:cxn modelId="{1341A8F0-8C8E-4ECF-8688-EBC2D4C228E1}" srcId="{5372AC77-431B-43BF-B89E-37FA068991F0}" destId="{36CBAC8E-AA4B-495E-ADC1-339CEADD1ED6}" srcOrd="0" destOrd="0" parTransId="{7E58EAF0-C148-444D-A34D-B10A064857C3}" sibTransId="{D189034C-FA06-44CA-AA36-FC0A17FE2DE2}"/>
    <dgm:cxn modelId="{BE55DEDC-B659-4BED-8AAD-D4B11F794FD0}" type="presOf" srcId="{82F043BC-1525-41A2-8C9F-3E21258E59B6}" destId="{A3875D8E-D65F-4CC2-8D5E-7995E985469F}" srcOrd="0" destOrd="0" presId="urn:microsoft.com/office/officeart/2016/7/layout/VerticalHollowActionList"/>
    <dgm:cxn modelId="{9B86E693-2B14-4910-B3DE-E83B3D447FC2}" srcId="{0E8D1084-4E9F-4400-9109-C95BE2DD6426}" destId="{B5385246-0C2F-4236-930E-2AAFD6877278}" srcOrd="0" destOrd="0" parTransId="{8FE4740D-E461-43C8-9EB0-292C7F9E453A}" sibTransId="{8BC7FEDB-79FD-4718-B1B7-04A3C5EF1EB5}"/>
    <dgm:cxn modelId="{D41A24B3-7F1B-4ACD-9A35-78672BA761AD}" type="presOf" srcId="{5372AC77-431B-43BF-B89E-37FA068991F0}" destId="{8694799B-0F16-4271-9A90-DD1C85FB3FCF}" srcOrd="0" destOrd="0" presId="urn:microsoft.com/office/officeart/2016/7/layout/VerticalHollowActionList"/>
    <dgm:cxn modelId="{CA5DE4AD-10BE-4EEB-887B-2674973A7D42}" type="presOf" srcId="{2528AB40-1E63-447B-AA25-572737E67E76}" destId="{D15E8298-A23E-47CB-BCB9-A4C3720389C8}" srcOrd="0" destOrd="0" presId="urn:microsoft.com/office/officeart/2016/7/layout/VerticalHollowActionList"/>
    <dgm:cxn modelId="{E7430543-EA42-43EA-B425-B86C1D84F491}" type="presOf" srcId="{0E8D1084-4E9F-4400-9109-C95BE2DD6426}" destId="{E57D3CAA-E39E-4325-AFD7-07BDF1897FD1}" srcOrd="0" destOrd="0" presId="urn:microsoft.com/office/officeart/2016/7/layout/VerticalHollowActionList"/>
    <dgm:cxn modelId="{14B22CFE-AA6F-499A-959E-E2BEAA827DC8}" srcId="{67690DFC-2088-4F35-B290-C3BA9341A434}" destId="{5372AC77-431B-43BF-B89E-37FA068991F0}" srcOrd="0" destOrd="0" parTransId="{A1F18D22-016C-4F0F-8EA6-8F5E155CF5DB}" sibTransId="{523F655E-163F-4DEC-AC70-997E304F5C16}"/>
    <dgm:cxn modelId="{1C07D58B-EB7D-4E44-A877-58E20D4733BF}" type="presOf" srcId="{67690DFC-2088-4F35-B290-C3BA9341A434}" destId="{6341B122-4C64-4020-85C7-01027E96C65A}" srcOrd="0" destOrd="0" presId="urn:microsoft.com/office/officeart/2016/7/layout/VerticalHollowActionList"/>
    <dgm:cxn modelId="{8F2C6F15-291F-4876-B521-DE18D6E45521}" srcId="{67690DFC-2088-4F35-B290-C3BA9341A434}" destId="{2528AB40-1E63-447B-AA25-572737E67E76}" srcOrd="1" destOrd="0" parTransId="{2AAD6800-3AE9-41BC-B44C-1081821102C5}" sibTransId="{BB35A9E2-38A9-4A4D-AF28-2862750E05D5}"/>
    <dgm:cxn modelId="{FD3ABB71-EAF4-4B73-84F8-C0BA4E56649D}" type="presParOf" srcId="{6341B122-4C64-4020-85C7-01027E96C65A}" destId="{6A52EF8A-EA09-4064-BD8C-591642FC514E}" srcOrd="0" destOrd="0" presId="urn:microsoft.com/office/officeart/2016/7/layout/VerticalHollowActionList"/>
    <dgm:cxn modelId="{B8E29778-B99E-4D36-8241-7B5F41C1CE19}" type="presParOf" srcId="{6A52EF8A-EA09-4064-BD8C-591642FC514E}" destId="{8694799B-0F16-4271-9A90-DD1C85FB3FCF}" srcOrd="0" destOrd="0" presId="urn:microsoft.com/office/officeart/2016/7/layout/VerticalHollowActionList"/>
    <dgm:cxn modelId="{F042DCFF-450B-4951-AF3E-792E0E03B594}" type="presParOf" srcId="{6A52EF8A-EA09-4064-BD8C-591642FC514E}" destId="{6E5F080B-846F-444E-AF1C-8FC341894B2B}" srcOrd="1" destOrd="0" presId="urn:microsoft.com/office/officeart/2016/7/layout/VerticalHollowActionList"/>
    <dgm:cxn modelId="{ED72543C-1806-4531-8766-A73057F005CB}" type="presParOf" srcId="{6341B122-4C64-4020-85C7-01027E96C65A}" destId="{8DD6A17E-3CEF-4748-B9D1-308E505C9B4A}" srcOrd="1" destOrd="0" presId="urn:microsoft.com/office/officeart/2016/7/layout/VerticalHollowActionList"/>
    <dgm:cxn modelId="{98594B3C-6867-4AFC-A7FE-9C8625BE8EEA}" type="presParOf" srcId="{6341B122-4C64-4020-85C7-01027E96C65A}" destId="{0757F488-B40E-48D9-895F-3A7BB7DB178A}" srcOrd="2" destOrd="0" presId="urn:microsoft.com/office/officeart/2016/7/layout/VerticalHollowActionList"/>
    <dgm:cxn modelId="{57944999-60D9-44D3-B47B-E225778BEDA1}" type="presParOf" srcId="{0757F488-B40E-48D9-895F-3A7BB7DB178A}" destId="{D15E8298-A23E-47CB-BCB9-A4C3720389C8}" srcOrd="0" destOrd="0" presId="urn:microsoft.com/office/officeart/2016/7/layout/VerticalHollowActionList"/>
    <dgm:cxn modelId="{408EAF26-ED41-40D3-B482-A166A5324CCE}" type="presParOf" srcId="{0757F488-B40E-48D9-895F-3A7BB7DB178A}" destId="{A3875D8E-D65F-4CC2-8D5E-7995E985469F}" srcOrd="1" destOrd="0" presId="urn:microsoft.com/office/officeart/2016/7/layout/VerticalHollowActionList"/>
    <dgm:cxn modelId="{FBFF3EB6-0AAB-4A0F-BAF3-EED63C78ACAE}" type="presParOf" srcId="{6341B122-4C64-4020-85C7-01027E96C65A}" destId="{37F37AF7-8773-46B2-AF35-A350CD975FF7}" srcOrd="3" destOrd="0" presId="urn:microsoft.com/office/officeart/2016/7/layout/VerticalHollowActionList"/>
    <dgm:cxn modelId="{CD77A94B-E008-4B2A-8313-7DDD3F9093EC}" type="presParOf" srcId="{6341B122-4C64-4020-85C7-01027E96C65A}" destId="{C14DD175-04B6-4DD4-9695-EC14D5CB86AD}" srcOrd="4" destOrd="0" presId="urn:microsoft.com/office/officeart/2016/7/layout/VerticalHollowActionList"/>
    <dgm:cxn modelId="{AD7D779F-6CDB-48F8-BF9C-C85A4B280698}" type="presParOf" srcId="{C14DD175-04B6-4DD4-9695-EC14D5CB86AD}" destId="{E57D3CAA-E39E-4325-AFD7-07BDF1897FD1}" srcOrd="0" destOrd="0" presId="urn:microsoft.com/office/officeart/2016/7/layout/VerticalHollowActionList"/>
    <dgm:cxn modelId="{93F06C7A-2428-485A-A54B-75DD5B1CB94C}" type="presParOf" srcId="{C14DD175-04B6-4DD4-9695-EC14D5CB86AD}" destId="{C60B60B7-CC84-4DF7-A7EA-9AF2029C9D6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5744C3-74DF-4FB0-A22E-412B6072BC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050B30C-97EB-4537-8454-4936AC540402}">
      <dgm:prSet/>
      <dgm:spPr/>
      <dgm:t>
        <a:bodyPr/>
        <a:lstStyle/>
        <a:p>
          <a:r>
            <a:rPr lang="en-US" b="0" i="0"/>
            <a:t>The World Health Organization collaborates closely with INN experts and national nomenclature committees to select a single name of worldwide acceptability for each active substance that is to be marketed as a pharmaceutical. To avoid confusion, which could jeopardize the safety of patients, trademarks should neither be derived from INNs nor contain common stems used in INNs. </a:t>
          </a:r>
          <a:endParaRPr lang="en-US"/>
        </a:p>
      </dgm:t>
    </dgm:pt>
    <dgm:pt modelId="{3943BD4D-4E8A-4CFF-AA1F-787AFE10D546}" type="parTrans" cxnId="{8C3DFEBB-2817-430A-8369-CE1F58D6CA4B}">
      <dgm:prSet/>
      <dgm:spPr/>
      <dgm:t>
        <a:bodyPr/>
        <a:lstStyle/>
        <a:p>
          <a:endParaRPr lang="en-US"/>
        </a:p>
      </dgm:t>
    </dgm:pt>
    <dgm:pt modelId="{9B9EFA73-B60C-4BB2-97E4-CEC5499EA66B}" type="sibTrans" cxnId="{8C3DFEBB-2817-430A-8369-CE1F58D6CA4B}">
      <dgm:prSet/>
      <dgm:spPr/>
      <dgm:t>
        <a:bodyPr/>
        <a:lstStyle/>
        <a:p>
          <a:endParaRPr lang="en-US"/>
        </a:p>
      </dgm:t>
    </dgm:pt>
    <dgm:pt modelId="{844C289E-21A2-4F09-9ECC-7D8087D0C1A5}">
      <dgm:prSet/>
      <dgm:spPr/>
      <dgm:t>
        <a:bodyPr/>
        <a:lstStyle/>
        <a:p>
          <a:r>
            <a:rPr lang="en-US" b="0" i="0"/>
            <a:t>During the past few years, INN common stems have been increasingly introduced in trademarks. This hampers the selection of new nonproprietary names within the established system. Given the fact that all INNs should be distinct from</a:t>
          </a:r>
          <a:r>
            <a:rPr lang="en-US"/>
            <a:t> </a:t>
          </a:r>
          <a:r>
            <a:rPr lang="en-US" b="0" i="0"/>
            <a:t>existing INNs and trademarks, this practice causes difficulties when selecting a new name. </a:t>
          </a:r>
          <a:endParaRPr lang="en-US"/>
        </a:p>
      </dgm:t>
    </dgm:pt>
    <dgm:pt modelId="{B76FA211-F162-4C3D-B35B-A147CECEDBC8}" type="parTrans" cxnId="{78C4AC16-FD1A-4E78-A1CC-1DA58C206E55}">
      <dgm:prSet/>
      <dgm:spPr/>
      <dgm:t>
        <a:bodyPr/>
        <a:lstStyle/>
        <a:p>
          <a:endParaRPr lang="en-US"/>
        </a:p>
      </dgm:t>
    </dgm:pt>
    <dgm:pt modelId="{47557254-B7A6-4896-9A12-3F51CBAB593B}" type="sibTrans" cxnId="{78C4AC16-FD1A-4E78-A1CC-1DA58C206E55}">
      <dgm:prSet/>
      <dgm:spPr/>
      <dgm:t>
        <a:bodyPr/>
        <a:lstStyle/>
        <a:p>
          <a:endParaRPr lang="en-US"/>
        </a:p>
      </dgm:t>
    </dgm:pt>
    <dgm:pt modelId="{3A3582C8-3028-482A-8BCD-9F0D9B0DB2FB}" type="pres">
      <dgm:prSet presAssocID="{E35744C3-74DF-4FB0-A22E-412B6072BC12}" presName="linear" presStyleCnt="0">
        <dgm:presLayoutVars>
          <dgm:animLvl val="lvl"/>
          <dgm:resizeHandles val="exact"/>
        </dgm:presLayoutVars>
      </dgm:prSet>
      <dgm:spPr/>
      <dgm:t>
        <a:bodyPr/>
        <a:lstStyle/>
        <a:p>
          <a:endParaRPr lang="en-US"/>
        </a:p>
      </dgm:t>
    </dgm:pt>
    <dgm:pt modelId="{C30339A3-3D8A-43DB-BCA8-437A5847D4A0}" type="pres">
      <dgm:prSet presAssocID="{4050B30C-97EB-4537-8454-4936AC540402}" presName="parentText" presStyleLbl="node1" presStyleIdx="0" presStyleCnt="2">
        <dgm:presLayoutVars>
          <dgm:chMax val="0"/>
          <dgm:bulletEnabled val="1"/>
        </dgm:presLayoutVars>
      </dgm:prSet>
      <dgm:spPr/>
      <dgm:t>
        <a:bodyPr/>
        <a:lstStyle/>
        <a:p>
          <a:endParaRPr lang="en-US"/>
        </a:p>
      </dgm:t>
    </dgm:pt>
    <dgm:pt modelId="{213D38AD-78BD-436B-922C-D22B4AE808FF}" type="pres">
      <dgm:prSet presAssocID="{9B9EFA73-B60C-4BB2-97E4-CEC5499EA66B}" presName="spacer" presStyleCnt="0"/>
      <dgm:spPr/>
    </dgm:pt>
    <dgm:pt modelId="{D81EC593-A48B-4F3C-8D9F-23E98005B0E2}" type="pres">
      <dgm:prSet presAssocID="{844C289E-21A2-4F09-9ECC-7D8087D0C1A5}" presName="parentText" presStyleLbl="node1" presStyleIdx="1" presStyleCnt="2">
        <dgm:presLayoutVars>
          <dgm:chMax val="0"/>
          <dgm:bulletEnabled val="1"/>
        </dgm:presLayoutVars>
      </dgm:prSet>
      <dgm:spPr/>
      <dgm:t>
        <a:bodyPr/>
        <a:lstStyle/>
        <a:p>
          <a:endParaRPr lang="en-US"/>
        </a:p>
      </dgm:t>
    </dgm:pt>
  </dgm:ptLst>
  <dgm:cxnLst>
    <dgm:cxn modelId="{65759923-4DAB-4C44-BF20-2FEC664C1A93}" type="presOf" srcId="{844C289E-21A2-4F09-9ECC-7D8087D0C1A5}" destId="{D81EC593-A48B-4F3C-8D9F-23E98005B0E2}" srcOrd="0" destOrd="0" presId="urn:microsoft.com/office/officeart/2005/8/layout/vList2"/>
    <dgm:cxn modelId="{8C3DFEBB-2817-430A-8369-CE1F58D6CA4B}" srcId="{E35744C3-74DF-4FB0-A22E-412B6072BC12}" destId="{4050B30C-97EB-4537-8454-4936AC540402}" srcOrd="0" destOrd="0" parTransId="{3943BD4D-4E8A-4CFF-AA1F-787AFE10D546}" sibTransId="{9B9EFA73-B60C-4BB2-97E4-CEC5499EA66B}"/>
    <dgm:cxn modelId="{E645D15D-FD4A-47C5-93D4-12A1C19BD41D}" type="presOf" srcId="{E35744C3-74DF-4FB0-A22E-412B6072BC12}" destId="{3A3582C8-3028-482A-8BCD-9F0D9B0DB2FB}" srcOrd="0" destOrd="0" presId="urn:microsoft.com/office/officeart/2005/8/layout/vList2"/>
    <dgm:cxn modelId="{78C4AC16-FD1A-4E78-A1CC-1DA58C206E55}" srcId="{E35744C3-74DF-4FB0-A22E-412B6072BC12}" destId="{844C289E-21A2-4F09-9ECC-7D8087D0C1A5}" srcOrd="1" destOrd="0" parTransId="{B76FA211-F162-4C3D-B35B-A147CECEDBC8}" sibTransId="{47557254-B7A6-4896-9A12-3F51CBAB593B}"/>
    <dgm:cxn modelId="{242A7433-5EBF-43C4-A2E9-0A010CAE6428}" type="presOf" srcId="{4050B30C-97EB-4537-8454-4936AC540402}" destId="{C30339A3-3D8A-43DB-BCA8-437A5847D4A0}" srcOrd="0" destOrd="0" presId="urn:microsoft.com/office/officeart/2005/8/layout/vList2"/>
    <dgm:cxn modelId="{A4BB6330-C16D-4267-AE2F-3E6B70FB45F1}" type="presParOf" srcId="{3A3582C8-3028-482A-8BCD-9F0D9B0DB2FB}" destId="{C30339A3-3D8A-43DB-BCA8-437A5847D4A0}" srcOrd="0" destOrd="0" presId="urn:microsoft.com/office/officeart/2005/8/layout/vList2"/>
    <dgm:cxn modelId="{F2A3DC77-DF5A-4ED3-A785-CE63EE3494A3}" type="presParOf" srcId="{3A3582C8-3028-482A-8BCD-9F0D9B0DB2FB}" destId="{213D38AD-78BD-436B-922C-D22B4AE808FF}" srcOrd="1" destOrd="0" presId="urn:microsoft.com/office/officeart/2005/8/layout/vList2"/>
    <dgm:cxn modelId="{7729B434-B7C2-4C88-BDCB-C8DD1F34291F}" type="presParOf" srcId="{3A3582C8-3028-482A-8BCD-9F0D9B0DB2FB}" destId="{D81EC593-A48B-4F3C-8D9F-23E98005B0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F1948C-3225-4024-949C-D917FFF8EE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C45BAF-1373-4790-934A-C09DF237A30A}">
      <dgm:prSet/>
      <dgm:spPr/>
      <dgm:t>
        <a:bodyPr/>
        <a:lstStyle/>
        <a:p>
          <a:r>
            <a:rPr lang="en-US" b="0" i="0" dirty="0"/>
            <a:t>There are a large number of brands for a single pharmaceutical substance generic name No. of brands INN Amoxycillin 86 </a:t>
          </a:r>
          <a:r>
            <a:rPr lang="en-US" b="0" i="0" dirty="0" err="1"/>
            <a:t>Vinleurosine</a:t>
          </a:r>
          <a:r>
            <a:rPr lang="en-US" dirty="0"/>
            <a:t>.</a:t>
          </a:r>
        </a:p>
      </dgm:t>
    </dgm:pt>
    <dgm:pt modelId="{E9C87784-B2E4-4DD7-B260-5AB7DB48AB76}" type="parTrans" cxnId="{468ED0C8-979C-4798-8481-7CEFC0756D6B}">
      <dgm:prSet/>
      <dgm:spPr/>
      <dgm:t>
        <a:bodyPr/>
        <a:lstStyle/>
        <a:p>
          <a:endParaRPr lang="en-US"/>
        </a:p>
      </dgm:t>
    </dgm:pt>
    <dgm:pt modelId="{0E9C7B90-0E3F-466F-B8FA-29E980591448}" type="sibTrans" cxnId="{468ED0C8-979C-4798-8481-7CEFC0756D6B}">
      <dgm:prSet/>
      <dgm:spPr/>
      <dgm:t>
        <a:bodyPr/>
        <a:lstStyle/>
        <a:p>
          <a:endParaRPr lang="en-US"/>
        </a:p>
      </dgm:t>
    </dgm:pt>
    <dgm:pt modelId="{B79A30EB-FDFE-4D92-975F-1E23B28E7113}">
      <dgm:prSet/>
      <dgm:spPr/>
      <dgm:t>
        <a:bodyPr/>
        <a:lstStyle/>
        <a:p>
          <a:r>
            <a:rPr lang="en-US" b="0" i="0"/>
            <a:t>Based on recommendations made by the WHO Expert Committee on the Use of Essential Drugs, a resolution was adopted during the 46th World Health Assembly requested Member States to </a:t>
          </a:r>
          <a:endParaRPr lang="en-US"/>
        </a:p>
      </dgm:t>
    </dgm:pt>
    <dgm:pt modelId="{801AD941-D944-49B0-899B-0FC466EA8F3B}" type="parTrans" cxnId="{7995F132-FBBA-4D21-8C8F-FCFC3EF22F7C}">
      <dgm:prSet/>
      <dgm:spPr/>
      <dgm:t>
        <a:bodyPr/>
        <a:lstStyle/>
        <a:p>
          <a:endParaRPr lang="en-US"/>
        </a:p>
      </dgm:t>
    </dgm:pt>
    <dgm:pt modelId="{97E0D1AF-0767-4943-9A3A-613EEBA409ED}" type="sibTrans" cxnId="{7995F132-FBBA-4D21-8C8F-FCFC3EF22F7C}">
      <dgm:prSet/>
      <dgm:spPr/>
      <dgm:t>
        <a:bodyPr/>
        <a:lstStyle/>
        <a:p>
          <a:endParaRPr lang="en-US"/>
        </a:p>
      </dgm:t>
    </dgm:pt>
    <dgm:pt modelId="{67C3639D-F167-45D6-AB52-4E9A982F594B}">
      <dgm:prSet/>
      <dgm:spPr/>
      <dgm:t>
        <a:bodyPr/>
        <a:lstStyle/>
        <a:p>
          <a:r>
            <a:rPr lang="en-US" b="0" i="0"/>
            <a:t>"Enact rules or regulations, as necessary, to ensure that</a:t>
          </a:r>
          <a:r>
            <a:rPr lang="en-US"/>
            <a:t> </a:t>
          </a:r>
          <a:r>
            <a:rPr lang="en-US" b="0" i="0"/>
            <a:t>international nonproprietary names… are always displayed prominently”.</a:t>
          </a:r>
          <a:endParaRPr lang="en-US"/>
        </a:p>
      </dgm:t>
    </dgm:pt>
    <dgm:pt modelId="{18A932BA-7559-44ED-AB03-A70A8ACD770F}" type="parTrans" cxnId="{EFBF2615-69CE-4935-A1A7-C6E17DD1E364}">
      <dgm:prSet/>
      <dgm:spPr/>
      <dgm:t>
        <a:bodyPr/>
        <a:lstStyle/>
        <a:p>
          <a:endParaRPr lang="en-US"/>
        </a:p>
      </dgm:t>
    </dgm:pt>
    <dgm:pt modelId="{6240CBFB-0CD3-436A-AA89-BD584DE9537F}" type="sibTrans" cxnId="{EFBF2615-69CE-4935-A1A7-C6E17DD1E364}">
      <dgm:prSet/>
      <dgm:spPr/>
      <dgm:t>
        <a:bodyPr/>
        <a:lstStyle/>
        <a:p>
          <a:endParaRPr lang="en-US"/>
        </a:p>
      </dgm:t>
    </dgm:pt>
    <dgm:pt modelId="{D4F8B4A4-A20D-48A2-A693-24C27CE1F406}">
      <dgm:prSet/>
      <dgm:spPr/>
      <dgm:t>
        <a:bodyPr/>
        <a:lstStyle/>
        <a:p>
          <a:r>
            <a:rPr lang="en-US" b="0" i="0"/>
            <a:t>Encourage manufacturers to rely on their corporate name and the international nonproprietary names, rather than trademarks, to promote and market multisource products introduced after patent expiration.</a:t>
          </a:r>
          <a:endParaRPr lang="en-US"/>
        </a:p>
      </dgm:t>
    </dgm:pt>
    <dgm:pt modelId="{6026504C-6C35-4ED6-9E9B-4E72AB01C4BF}" type="parTrans" cxnId="{5B6E12D8-96D5-4651-A037-43AFA291BD70}">
      <dgm:prSet/>
      <dgm:spPr/>
      <dgm:t>
        <a:bodyPr/>
        <a:lstStyle/>
        <a:p>
          <a:endParaRPr lang="en-US"/>
        </a:p>
      </dgm:t>
    </dgm:pt>
    <dgm:pt modelId="{D946FB86-7FDB-4C5C-BC41-D40AE2176481}" type="sibTrans" cxnId="{5B6E12D8-96D5-4651-A037-43AFA291BD70}">
      <dgm:prSet/>
      <dgm:spPr/>
      <dgm:t>
        <a:bodyPr/>
        <a:lstStyle/>
        <a:p>
          <a:endParaRPr lang="en-US"/>
        </a:p>
      </dgm:t>
    </dgm:pt>
    <dgm:pt modelId="{776109EC-DB7E-4643-AEB2-FB0C8E8AD8E6}">
      <dgm:prSet/>
      <dgm:spPr/>
      <dgm:t>
        <a:bodyPr/>
        <a:lstStyle/>
        <a:p>
          <a:r>
            <a:rPr lang="en-US" b="0" i="0" dirty="0"/>
            <a:t>Develop policy guidelines on the use and protection of international nonproprietary names and discourage the use of   names derived from INNs, and particularly names including INN stems in trademarks.</a:t>
          </a:r>
          <a:endParaRPr lang="en-US" dirty="0"/>
        </a:p>
      </dgm:t>
    </dgm:pt>
    <dgm:pt modelId="{7750FFC7-B89C-4BF6-B701-A77B58B097BE}" type="parTrans" cxnId="{33385B2D-283B-40E1-965B-2254F1B03CDB}">
      <dgm:prSet/>
      <dgm:spPr/>
      <dgm:t>
        <a:bodyPr/>
        <a:lstStyle/>
        <a:p>
          <a:endParaRPr lang="en-US"/>
        </a:p>
      </dgm:t>
    </dgm:pt>
    <dgm:pt modelId="{6B3E02AA-0A88-41DC-B155-4FB890C1F58B}" type="sibTrans" cxnId="{33385B2D-283B-40E1-965B-2254F1B03CDB}">
      <dgm:prSet/>
      <dgm:spPr/>
      <dgm:t>
        <a:bodyPr/>
        <a:lstStyle/>
        <a:p>
          <a:endParaRPr lang="en-US"/>
        </a:p>
      </dgm:t>
    </dgm:pt>
    <dgm:pt modelId="{3E58E1AD-29E6-47BC-8AE7-DB312C447F3F}" type="pres">
      <dgm:prSet presAssocID="{80F1948C-3225-4024-949C-D917FFF8EE21}" presName="linear" presStyleCnt="0">
        <dgm:presLayoutVars>
          <dgm:animLvl val="lvl"/>
          <dgm:resizeHandles val="exact"/>
        </dgm:presLayoutVars>
      </dgm:prSet>
      <dgm:spPr/>
      <dgm:t>
        <a:bodyPr/>
        <a:lstStyle/>
        <a:p>
          <a:endParaRPr lang="en-US"/>
        </a:p>
      </dgm:t>
    </dgm:pt>
    <dgm:pt modelId="{A6F06F9B-0888-4F20-A93B-C2059FF83540}" type="pres">
      <dgm:prSet presAssocID="{6AC45BAF-1373-4790-934A-C09DF237A30A}" presName="parentText" presStyleLbl="node1" presStyleIdx="0" presStyleCnt="5">
        <dgm:presLayoutVars>
          <dgm:chMax val="0"/>
          <dgm:bulletEnabled val="1"/>
        </dgm:presLayoutVars>
      </dgm:prSet>
      <dgm:spPr/>
      <dgm:t>
        <a:bodyPr/>
        <a:lstStyle/>
        <a:p>
          <a:endParaRPr lang="en-US"/>
        </a:p>
      </dgm:t>
    </dgm:pt>
    <dgm:pt modelId="{81B80576-8B77-40D2-B5DE-666840070DA4}" type="pres">
      <dgm:prSet presAssocID="{0E9C7B90-0E3F-466F-B8FA-29E980591448}" presName="spacer" presStyleCnt="0"/>
      <dgm:spPr/>
    </dgm:pt>
    <dgm:pt modelId="{CB5F37B7-0210-419F-9B02-80605C17BF38}" type="pres">
      <dgm:prSet presAssocID="{B79A30EB-FDFE-4D92-975F-1E23B28E7113}" presName="parentText" presStyleLbl="node1" presStyleIdx="1" presStyleCnt="5">
        <dgm:presLayoutVars>
          <dgm:chMax val="0"/>
          <dgm:bulletEnabled val="1"/>
        </dgm:presLayoutVars>
      </dgm:prSet>
      <dgm:spPr/>
      <dgm:t>
        <a:bodyPr/>
        <a:lstStyle/>
        <a:p>
          <a:endParaRPr lang="en-US"/>
        </a:p>
      </dgm:t>
    </dgm:pt>
    <dgm:pt modelId="{7CBE994C-00CF-4BC3-B662-D4E4EEB26E24}" type="pres">
      <dgm:prSet presAssocID="{97E0D1AF-0767-4943-9A3A-613EEBA409ED}" presName="spacer" presStyleCnt="0"/>
      <dgm:spPr/>
    </dgm:pt>
    <dgm:pt modelId="{094D9641-4294-42BF-8691-41FBBFFBAE36}" type="pres">
      <dgm:prSet presAssocID="{67C3639D-F167-45D6-AB52-4E9A982F594B}" presName="parentText" presStyleLbl="node1" presStyleIdx="2" presStyleCnt="5">
        <dgm:presLayoutVars>
          <dgm:chMax val="0"/>
          <dgm:bulletEnabled val="1"/>
        </dgm:presLayoutVars>
      </dgm:prSet>
      <dgm:spPr/>
      <dgm:t>
        <a:bodyPr/>
        <a:lstStyle/>
        <a:p>
          <a:endParaRPr lang="en-US"/>
        </a:p>
      </dgm:t>
    </dgm:pt>
    <dgm:pt modelId="{03041706-BCA9-48D6-8E6C-8AE6D04103BC}" type="pres">
      <dgm:prSet presAssocID="{6240CBFB-0CD3-436A-AA89-BD584DE9537F}" presName="spacer" presStyleCnt="0"/>
      <dgm:spPr/>
    </dgm:pt>
    <dgm:pt modelId="{120884EF-5716-4C78-927F-5E752839505B}" type="pres">
      <dgm:prSet presAssocID="{D4F8B4A4-A20D-48A2-A693-24C27CE1F406}" presName="parentText" presStyleLbl="node1" presStyleIdx="3" presStyleCnt="5">
        <dgm:presLayoutVars>
          <dgm:chMax val="0"/>
          <dgm:bulletEnabled val="1"/>
        </dgm:presLayoutVars>
      </dgm:prSet>
      <dgm:spPr/>
      <dgm:t>
        <a:bodyPr/>
        <a:lstStyle/>
        <a:p>
          <a:endParaRPr lang="en-US"/>
        </a:p>
      </dgm:t>
    </dgm:pt>
    <dgm:pt modelId="{4F89D0B5-D9E3-4FBD-8AF4-EB8990D66B43}" type="pres">
      <dgm:prSet presAssocID="{D946FB86-7FDB-4C5C-BC41-D40AE2176481}" presName="spacer" presStyleCnt="0"/>
      <dgm:spPr/>
    </dgm:pt>
    <dgm:pt modelId="{5CF7228D-AB18-40E1-B01E-E4ECE93080AF}" type="pres">
      <dgm:prSet presAssocID="{776109EC-DB7E-4643-AEB2-FB0C8E8AD8E6}" presName="parentText" presStyleLbl="node1" presStyleIdx="4" presStyleCnt="5">
        <dgm:presLayoutVars>
          <dgm:chMax val="0"/>
          <dgm:bulletEnabled val="1"/>
        </dgm:presLayoutVars>
      </dgm:prSet>
      <dgm:spPr/>
      <dgm:t>
        <a:bodyPr/>
        <a:lstStyle/>
        <a:p>
          <a:endParaRPr lang="en-US"/>
        </a:p>
      </dgm:t>
    </dgm:pt>
  </dgm:ptLst>
  <dgm:cxnLst>
    <dgm:cxn modelId="{EFBF2615-69CE-4935-A1A7-C6E17DD1E364}" srcId="{80F1948C-3225-4024-949C-D917FFF8EE21}" destId="{67C3639D-F167-45D6-AB52-4E9A982F594B}" srcOrd="2" destOrd="0" parTransId="{18A932BA-7559-44ED-AB03-A70A8ACD770F}" sibTransId="{6240CBFB-0CD3-436A-AA89-BD584DE9537F}"/>
    <dgm:cxn modelId="{8044FD8E-87FB-451C-B3E9-2FBCBE78EFB2}" type="presOf" srcId="{776109EC-DB7E-4643-AEB2-FB0C8E8AD8E6}" destId="{5CF7228D-AB18-40E1-B01E-E4ECE93080AF}" srcOrd="0" destOrd="0" presId="urn:microsoft.com/office/officeart/2005/8/layout/vList2"/>
    <dgm:cxn modelId="{5114A5D8-2CF0-45B1-87B0-75A394F6EF32}" type="presOf" srcId="{D4F8B4A4-A20D-48A2-A693-24C27CE1F406}" destId="{120884EF-5716-4C78-927F-5E752839505B}" srcOrd="0" destOrd="0" presId="urn:microsoft.com/office/officeart/2005/8/layout/vList2"/>
    <dgm:cxn modelId="{468ED0C8-979C-4798-8481-7CEFC0756D6B}" srcId="{80F1948C-3225-4024-949C-D917FFF8EE21}" destId="{6AC45BAF-1373-4790-934A-C09DF237A30A}" srcOrd="0" destOrd="0" parTransId="{E9C87784-B2E4-4DD7-B260-5AB7DB48AB76}" sibTransId="{0E9C7B90-0E3F-466F-B8FA-29E980591448}"/>
    <dgm:cxn modelId="{7995F132-FBBA-4D21-8C8F-FCFC3EF22F7C}" srcId="{80F1948C-3225-4024-949C-D917FFF8EE21}" destId="{B79A30EB-FDFE-4D92-975F-1E23B28E7113}" srcOrd="1" destOrd="0" parTransId="{801AD941-D944-49B0-899B-0FC466EA8F3B}" sibTransId="{97E0D1AF-0767-4943-9A3A-613EEBA409ED}"/>
    <dgm:cxn modelId="{AEE2A109-8282-49D4-B2D2-ECC7BD90AC7B}" type="presOf" srcId="{6AC45BAF-1373-4790-934A-C09DF237A30A}" destId="{A6F06F9B-0888-4F20-A93B-C2059FF83540}" srcOrd="0" destOrd="0" presId="urn:microsoft.com/office/officeart/2005/8/layout/vList2"/>
    <dgm:cxn modelId="{5B6E12D8-96D5-4651-A037-43AFA291BD70}" srcId="{80F1948C-3225-4024-949C-D917FFF8EE21}" destId="{D4F8B4A4-A20D-48A2-A693-24C27CE1F406}" srcOrd="3" destOrd="0" parTransId="{6026504C-6C35-4ED6-9E9B-4E72AB01C4BF}" sibTransId="{D946FB86-7FDB-4C5C-BC41-D40AE2176481}"/>
    <dgm:cxn modelId="{33385B2D-283B-40E1-965B-2254F1B03CDB}" srcId="{80F1948C-3225-4024-949C-D917FFF8EE21}" destId="{776109EC-DB7E-4643-AEB2-FB0C8E8AD8E6}" srcOrd="4" destOrd="0" parTransId="{7750FFC7-B89C-4BF6-B701-A77B58B097BE}" sibTransId="{6B3E02AA-0A88-41DC-B155-4FB890C1F58B}"/>
    <dgm:cxn modelId="{83244D60-5308-4424-9D30-A19B7A704B3B}" type="presOf" srcId="{80F1948C-3225-4024-949C-D917FFF8EE21}" destId="{3E58E1AD-29E6-47BC-8AE7-DB312C447F3F}" srcOrd="0" destOrd="0" presId="urn:microsoft.com/office/officeart/2005/8/layout/vList2"/>
    <dgm:cxn modelId="{FC6663F5-6A4B-4AC9-8A46-B377AAF64B3F}" type="presOf" srcId="{B79A30EB-FDFE-4D92-975F-1E23B28E7113}" destId="{CB5F37B7-0210-419F-9B02-80605C17BF38}" srcOrd="0" destOrd="0" presId="urn:microsoft.com/office/officeart/2005/8/layout/vList2"/>
    <dgm:cxn modelId="{118E630F-7122-42BC-9F86-3B8F37A2035F}" type="presOf" srcId="{67C3639D-F167-45D6-AB52-4E9A982F594B}" destId="{094D9641-4294-42BF-8691-41FBBFFBAE36}" srcOrd="0" destOrd="0" presId="urn:microsoft.com/office/officeart/2005/8/layout/vList2"/>
    <dgm:cxn modelId="{7AC12AB1-2CB8-480B-91B9-E03D5D7B149C}" type="presParOf" srcId="{3E58E1AD-29E6-47BC-8AE7-DB312C447F3F}" destId="{A6F06F9B-0888-4F20-A93B-C2059FF83540}" srcOrd="0" destOrd="0" presId="urn:microsoft.com/office/officeart/2005/8/layout/vList2"/>
    <dgm:cxn modelId="{CF740751-DC81-40FA-A03E-D02A6632A965}" type="presParOf" srcId="{3E58E1AD-29E6-47BC-8AE7-DB312C447F3F}" destId="{81B80576-8B77-40D2-B5DE-666840070DA4}" srcOrd="1" destOrd="0" presId="urn:microsoft.com/office/officeart/2005/8/layout/vList2"/>
    <dgm:cxn modelId="{63071E3F-AA25-4E04-ADD0-EEB41EA64BC8}" type="presParOf" srcId="{3E58E1AD-29E6-47BC-8AE7-DB312C447F3F}" destId="{CB5F37B7-0210-419F-9B02-80605C17BF38}" srcOrd="2" destOrd="0" presId="urn:microsoft.com/office/officeart/2005/8/layout/vList2"/>
    <dgm:cxn modelId="{89B9E537-BD7B-4361-AE29-1A68702DE5A0}" type="presParOf" srcId="{3E58E1AD-29E6-47BC-8AE7-DB312C447F3F}" destId="{7CBE994C-00CF-4BC3-B662-D4E4EEB26E24}" srcOrd="3" destOrd="0" presId="urn:microsoft.com/office/officeart/2005/8/layout/vList2"/>
    <dgm:cxn modelId="{D8D6ADE7-D2B8-437A-A6CE-B295AF6EADFE}" type="presParOf" srcId="{3E58E1AD-29E6-47BC-8AE7-DB312C447F3F}" destId="{094D9641-4294-42BF-8691-41FBBFFBAE36}" srcOrd="4" destOrd="0" presId="urn:microsoft.com/office/officeart/2005/8/layout/vList2"/>
    <dgm:cxn modelId="{0F9B46CF-F9C4-4521-90FE-ED12DCD66784}" type="presParOf" srcId="{3E58E1AD-29E6-47BC-8AE7-DB312C447F3F}" destId="{03041706-BCA9-48D6-8E6C-8AE6D04103BC}" srcOrd="5" destOrd="0" presId="urn:microsoft.com/office/officeart/2005/8/layout/vList2"/>
    <dgm:cxn modelId="{5E0ED3F5-638D-4615-9813-8D04F06E7B81}" type="presParOf" srcId="{3E58E1AD-29E6-47BC-8AE7-DB312C447F3F}" destId="{120884EF-5716-4C78-927F-5E752839505B}" srcOrd="6" destOrd="0" presId="urn:microsoft.com/office/officeart/2005/8/layout/vList2"/>
    <dgm:cxn modelId="{F7B39B54-1F6E-4246-9DA4-43CFDB3FC1E7}" type="presParOf" srcId="{3E58E1AD-29E6-47BC-8AE7-DB312C447F3F}" destId="{4F89D0B5-D9E3-4FBD-8AF4-EB8990D66B43}" srcOrd="7" destOrd="0" presId="urn:microsoft.com/office/officeart/2005/8/layout/vList2"/>
    <dgm:cxn modelId="{EBC8EA06-6BB2-4FCF-BDBF-A2A47920BF24}" type="presParOf" srcId="{3E58E1AD-29E6-47BC-8AE7-DB312C447F3F}" destId="{5CF7228D-AB18-40E1-B01E-E4ECE93080A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9C1776-916D-47B5-96FC-1CA0763696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397A9C-8C13-4A27-B102-DA9713E5FD22}">
      <dgm:prSet/>
      <dgm:spPr/>
      <dgm:t>
        <a:bodyPr/>
        <a:lstStyle/>
        <a:p>
          <a:r>
            <a:rPr lang="en-US" b="0" i="0" dirty="0"/>
            <a:t>In India, Section 13 (b) of the Trade Marks Act, 1999 prohibits the registration of names of chemical elements or INNs which have been declared by the World Health Organization (WHO) and notified by the Registrar of Trade Marks. Nevertheless, there are names that are similar to INNs. </a:t>
          </a:r>
          <a:endParaRPr lang="en-US" dirty="0"/>
        </a:p>
      </dgm:t>
    </dgm:pt>
    <dgm:pt modelId="{C45FE055-333F-4B58-9A3D-F67D5CA765E9}" type="parTrans" cxnId="{3D1A89C0-C2CB-4CF9-AF1F-DBAA5EC5E1F3}">
      <dgm:prSet/>
      <dgm:spPr/>
      <dgm:t>
        <a:bodyPr/>
        <a:lstStyle/>
        <a:p>
          <a:endParaRPr lang="en-US"/>
        </a:p>
      </dgm:t>
    </dgm:pt>
    <dgm:pt modelId="{315296D9-58C0-4655-B3FE-DB76B77C640D}" type="sibTrans" cxnId="{3D1A89C0-C2CB-4CF9-AF1F-DBAA5EC5E1F3}">
      <dgm:prSet/>
      <dgm:spPr/>
      <dgm:t>
        <a:bodyPr/>
        <a:lstStyle/>
        <a:p>
          <a:endParaRPr lang="en-US"/>
        </a:p>
      </dgm:t>
    </dgm:pt>
    <dgm:pt modelId="{942ABB3D-4A53-4724-A166-0FF0E23282A2}">
      <dgm:prSet/>
      <dgm:spPr/>
      <dgm:t>
        <a:bodyPr/>
        <a:lstStyle/>
        <a:p>
          <a:r>
            <a:rPr lang="en-US" b="0" i="0"/>
            <a:t>The WHO has brought the same to the attention of the Drug Controller General of India. The basic requirement of Section 13 (b) of the Trade Marks Act, 1999 is that INNs must be notified by the Registrar. </a:t>
          </a:r>
          <a:endParaRPr lang="en-US"/>
        </a:p>
      </dgm:t>
    </dgm:pt>
    <dgm:pt modelId="{29BAB84F-0B4B-438D-9A15-3757EE531648}" type="parTrans" cxnId="{DDA8D670-E4CB-4525-994E-862A80ADDBAD}">
      <dgm:prSet/>
      <dgm:spPr/>
      <dgm:t>
        <a:bodyPr/>
        <a:lstStyle/>
        <a:p>
          <a:endParaRPr lang="en-US"/>
        </a:p>
      </dgm:t>
    </dgm:pt>
    <dgm:pt modelId="{C6D7D34B-344F-4F29-8285-B33D8D62FB67}" type="sibTrans" cxnId="{DDA8D670-E4CB-4525-994E-862A80ADDBAD}">
      <dgm:prSet/>
      <dgm:spPr/>
      <dgm:t>
        <a:bodyPr/>
        <a:lstStyle/>
        <a:p>
          <a:endParaRPr lang="en-US"/>
        </a:p>
      </dgm:t>
    </dgm:pt>
    <dgm:pt modelId="{56F4147F-BAAC-438E-A5AE-1B8D4011D6F7}">
      <dgm:prSet/>
      <dgm:spPr/>
      <dgm:t>
        <a:bodyPr/>
        <a:lstStyle/>
        <a:p>
          <a:r>
            <a:rPr lang="en-US" b="0" i="0" dirty="0"/>
            <a:t>The use of INNs as trademarks constitutes a problem in two ways: use of parts of INNs in trademarks can dilute the INN </a:t>
          </a:r>
          <a:r>
            <a:rPr lang="en-US" dirty="0"/>
            <a:t> </a:t>
          </a:r>
          <a:r>
            <a:rPr lang="en-US" b="0" i="0" dirty="0"/>
            <a:t>system by creating confusion in drug nomenclature. Secondly, since trademarks enjoy legal protection unlike  INNs, the use of INN stems in trademarks may hinder the coining of new INNs in the future using the common stem, where a trademark owner opposes the INN. This is because the selection of INNs ensures that the rights of trademark owners are not affected by INNs. </a:t>
          </a:r>
          <a:endParaRPr lang="en-US" dirty="0"/>
        </a:p>
      </dgm:t>
    </dgm:pt>
    <dgm:pt modelId="{FE59888C-0635-451C-B1EC-4210D66EBCAE}" type="parTrans" cxnId="{8498D67D-C37B-40C4-9DDD-CDBF41081508}">
      <dgm:prSet/>
      <dgm:spPr/>
      <dgm:t>
        <a:bodyPr/>
        <a:lstStyle/>
        <a:p>
          <a:endParaRPr lang="en-US"/>
        </a:p>
      </dgm:t>
    </dgm:pt>
    <dgm:pt modelId="{ED6CF80D-4F42-49FB-BCA9-5F06AC9A3460}" type="sibTrans" cxnId="{8498D67D-C37B-40C4-9DDD-CDBF41081508}">
      <dgm:prSet/>
      <dgm:spPr/>
      <dgm:t>
        <a:bodyPr/>
        <a:lstStyle/>
        <a:p>
          <a:endParaRPr lang="en-US"/>
        </a:p>
      </dgm:t>
    </dgm:pt>
    <dgm:pt modelId="{B78E10D7-785C-4FE2-B724-673EEB6481B3}" type="pres">
      <dgm:prSet presAssocID="{B89C1776-916D-47B5-96FC-1CA0763696DE}" presName="linear" presStyleCnt="0">
        <dgm:presLayoutVars>
          <dgm:animLvl val="lvl"/>
          <dgm:resizeHandles val="exact"/>
        </dgm:presLayoutVars>
      </dgm:prSet>
      <dgm:spPr/>
      <dgm:t>
        <a:bodyPr/>
        <a:lstStyle/>
        <a:p>
          <a:endParaRPr lang="en-US"/>
        </a:p>
      </dgm:t>
    </dgm:pt>
    <dgm:pt modelId="{B433A892-AB4E-4AF0-8407-0050E124DCCE}" type="pres">
      <dgm:prSet presAssocID="{E5397A9C-8C13-4A27-B102-DA9713E5FD22}" presName="parentText" presStyleLbl="node1" presStyleIdx="0" presStyleCnt="3">
        <dgm:presLayoutVars>
          <dgm:chMax val="0"/>
          <dgm:bulletEnabled val="1"/>
        </dgm:presLayoutVars>
      </dgm:prSet>
      <dgm:spPr/>
      <dgm:t>
        <a:bodyPr/>
        <a:lstStyle/>
        <a:p>
          <a:endParaRPr lang="en-US"/>
        </a:p>
      </dgm:t>
    </dgm:pt>
    <dgm:pt modelId="{39BAC85A-7FCF-40B7-8FF2-2F92D68A6639}" type="pres">
      <dgm:prSet presAssocID="{315296D9-58C0-4655-B3FE-DB76B77C640D}" presName="spacer" presStyleCnt="0"/>
      <dgm:spPr/>
    </dgm:pt>
    <dgm:pt modelId="{8C281939-A4D3-4927-BB75-BFCEEFE912EC}" type="pres">
      <dgm:prSet presAssocID="{942ABB3D-4A53-4724-A166-0FF0E23282A2}" presName="parentText" presStyleLbl="node1" presStyleIdx="1" presStyleCnt="3">
        <dgm:presLayoutVars>
          <dgm:chMax val="0"/>
          <dgm:bulletEnabled val="1"/>
        </dgm:presLayoutVars>
      </dgm:prSet>
      <dgm:spPr/>
      <dgm:t>
        <a:bodyPr/>
        <a:lstStyle/>
        <a:p>
          <a:endParaRPr lang="en-US"/>
        </a:p>
      </dgm:t>
    </dgm:pt>
    <dgm:pt modelId="{3194F470-6513-4920-BB05-C589BF4F2982}" type="pres">
      <dgm:prSet presAssocID="{C6D7D34B-344F-4F29-8285-B33D8D62FB67}" presName="spacer" presStyleCnt="0"/>
      <dgm:spPr/>
    </dgm:pt>
    <dgm:pt modelId="{D460691E-A29B-4E07-A459-80225BF6F953}" type="pres">
      <dgm:prSet presAssocID="{56F4147F-BAAC-438E-A5AE-1B8D4011D6F7}" presName="parentText" presStyleLbl="node1" presStyleIdx="2" presStyleCnt="3">
        <dgm:presLayoutVars>
          <dgm:chMax val="0"/>
          <dgm:bulletEnabled val="1"/>
        </dgm:presLayoutVars>
      </dgm:prSet>
      <dgm:spPr/>
      <dgm:t>
        <a:bodyPr/>
        <a:lstStyle/>
        <a:p>
          <a:endParaRPr lang="en-US"/>
        </a:p>
      </dgm:t>
    </dgm:pt>
  </dgm:ptLst>
  <dgm:cxnLst>
    <dgm:cxn modelId="{DDA8D670-E4CB-4525-994E-862A80ADDBAD}" srcId="{B89C1776-916D-47B5-96FC-1CA0763696DE}" destId="{942ABB3D-4A53-4724-A166-0FF0E23282A2}" srcOrd="1" destOrd="0" parTransId="{29BAB84F-0B4B-438D-9A15-3757EE531648}" sibTransId="{C6D7D34B-344F-4F29-8285-B33D8D62FB67}"/>
    <dgm:cxn modelId="{C6A4FC36-9DA7-4B6F-9717-7BE293DDB5A5}" type="presOf" srcId="{942ABB3D-4A53-4724-A166-0FF0E23282A2}" destId="{8C281939-A4D3-4927-BB75-BFCEEFE912EC}" srcOrd="0" destOrd="0" presId="urn:microsoft.com/office/officeart/2005/8/layout/vList2"/>
    <dgm:cxn modelId="{0771934B-789E-4FF3-9D45-5B678EF7CB82}" type="presOf" srcId="{B89C1776-916D-47B5-96FC-1CA0763696DE}" destId="{B78E10D7-785C-4FE2-B724-673EEB6481B3}" srcOrd="0" destOrd="0" presId="urn:microsoft.com/office/officeart/2005/8/layout/vList2"/>
    <dgm:cxn modelId="{3D1A89C0-C2CB-4CF9-AF1F-DBAA5EC5E1F3}" srcId="{B89C1776-916D-47B5-96FC-1CA0763696DE}" destId="{E5397A9C-8C13-4A27-B102-DA9713E5FD22}" srcOrd="0" destOrd="0" parTransId="{C45FE055-333F-4B58-9A3D-F67D5CA765E9}" sibTransId="{315296D9-58C0-4655-B3FE-DB76B77C640D}"/>
    <dgm:cxn modelId="{8498D67D-C37B-40C4-9DDD-CDBF41081508}" srcId="{B89C1776-916D-47B5-96FC-1CA0763696DE}" destId="{56F4147F-BAAC-438E-A5AE-1B8D4011D6F7}" srcOrd="2" destOrd="0" parTransId="{FE59888C-0635-451C-B1EC-4210D66EBCAE}" sibTransId="{ED6CF80D-4F42-49FB-BCA9-5F06AC9A3460}"/>
    <dgm:cxn modelId="{ADFDD77E-2290-4A10-9DD7-911495FFCB18}" type="presOf" srcId="{E5397A9C-8C13-4A27-B102-DA9713E5FD22}" destId="{B433A892-AB4E-4AF0-8407-0050E124DCCE}" srcOrd="0" destOrd="0" presId="urn:microsoft.com/office/officeart/2005/8/layout/vList2"/>
    <dgm:cxn modelId="{D2D17FC2-6C87-4BE0-ACCE-0039D40006E5}" type="presOf" srcId="{56F4147F-BAAC-438E-A5AE-1B8D4011D6F7}" destId="{D460691E-A29B-4E07-A459-80225BF6F953}" srcOrd="0" destOrd="0" presId="urn:microsoft.com/office/officeart/2005/8/layout/vList2"/>
    <dgm:cxn modelId="{85FA1D68-77B3-4303-82D1-83F53779E1C6}" type="presParOf" srcId="{B78E10D7-785C-4FE2-B724-673EEB6481B3}" destId="{B433A892-AB4E-4AF0-8407-0050E124DCCE}" srcOrd="0" destOrd="0" presId="urn:microsoft.com/office/officeart/2005/8/layout/vList2"/>
    <dgm:cxn modelId="{78839324-2F3C-428E-B9C0-751EA20D32B8}" type="presParOf" srcId="{B78E10D7-785C-4FE2-B724-673EEB6481B3}" destId="{39BAC85A-7FCF-40B7-8FF2-2F92D68A6639}" srcOrd="1" destOrd="0" presId="urn:microsoft.com/office/officeart/2005/8/layout/vList2"/>
    <dgm:cxn modelId="{E65BFAF6-A968-4FD2-A175-43A3DF5DFD75}" type="presParOf" srcId="{B78E10D7-785C-4FE2-B724-673EEB6481B3}" destId="{8C281939-A4D3-4927-BB75-BFCEEFE912EC}" srcOrd="2" destOrd="0" presId="urn:microsoft.com/office/officeart/2005/8/layout/vList2"/>
    <dgm:cxn modelId="{15288D89-37F2-4522-8695-C30C45BE7E91}" type="presParOf" srcId="{B78E10D7-785C-4FE2-B724-673EEB6481B3}" destId="{3194F470-6513-4920-BB05-C589BF4F2982}" srcOrd="3" destOrd="0" presId="urn:microsoft.com/office/officeart/2005/8/layout/vList2"/>
    <dgm:cxn modelId="{460DAC5D-6038-4AD9-98AE-18F0BBEDAB04}" type="presParOf" srcId="{B78E10D7-785C-4FE2-B724-673EEB6481B3}" destId="{D460691E-A29B-4E07-A459-80225BF6F9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4DAF6-D36C-4CFF-8832-F253163FE497}">
      <dsp:nvSpPr>
        <dsp:cNvPr id="0" name=""/>
        <dsp:cNvSpPr/>
      </dsp:nvSpPr>
      <dsp:spPr>
        <a:xfrm>
          <a:off x="0" y="406225"/>
          <a:ext cx="5686931" cy="1063271"/>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a:t>An International Nonproprietary Name (INN) identifies a pharmaceutical substance or active pharmaceutical ingredient by a unique name that is globally recognized and is public property. A nonproprietary name is also known as a generic name. </a:t>
          </a:r>
        </a:p>
      </dsp:txBody>
      <dsp:txXfrm>
        <a:off x="51905" y="458130"/>
        <a:ext cx="5583121" cy="959461"/>
      </dsp:txXfrm>
    </dsp:sp>
    <dsp:sp modelId="{CA0DE390-1C44-40AE-BA68-43D5F3F3B0D7}">
      <dsp:nvSpPr>
        <dsp:cNvPr id="0" name=""/>
        <dsp:cNvSpPr/>
      </dsp:nvSpPr>
      <dsp:spPr>
        <a:xfrm>
          <a:off x="0" y="1730219"/>
          <a:ext cx="5686931" cy="1393459"/>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n-US" sz="1500" kern="1200" dirty="0"/>
            <a:t>The INN system as it exists today was initiated in 1950 by a World Health Assembly resolution and began operating in 1953 when the first list of International Nonproprietary Names for pharmaceutical substances was published. The cumulative list of INNs now stands at some 9300 names designated since that time, and this number is growing every year by some 140-160 new INNs</a:t>
          </a:r>
        </a:p>
      </dsp:txBody>
      <dsp:txXfrm>
        <a:off x="68023" y="1798242"/>
        <a:ext cx="5550885" cy="1257413"/>
      </dsp:txXfrm>
    </dsp:sp>
    <dsp:sp modelId="{CDECEBDA-672F-41E1-8F4D-F4431D15902B}">
      <dsp:nvSpPr>
        <dsp:cNvPr id="0" name=""/>
        <dsp:cNvSpPr/>
      </dsp:nvSpPr>
      <dsp:spPr>
        <a:xfrm>
          <a:off x="0" y="3198518"/>
          <a:ext cx="5686931" cy="1063271"/>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b="0" i="0" kern="1200" dirty="0"/>
            <a:t>The WHO administers an international generic nomenclature system called INNs also known as </a:t>
          </a:r>
          <a:r>
            <a:rPr lang="en-US" sz="1600" b="1" i="0" kern="1200" dirty="0" err="1"/>
            <a:t>rINN</a:t>
          </a:r>
          <a:r>
            <a:rPr lang="en-US" sz="1600" b="1" i="0" kern="1200" dirty="0"/>
            <a:t>, </a:t>
          </a:r>
          <a:r>
            <a:rPr lang="en-US" sz="1600" b="0" i="0" kern="1200" dirty="0"/>
            <a:t>for recommended International Nonproprietary Names or</a:t>
          </a:r>
          <a:r>
            <a:rPr lang="en-US" sz="1600" b="1" i="0" kern="1200" dirty="0"/>
            <a:t> </a:t>
          </a:r>
          <a:r>
            <a:rPr lang="en-US" sz="1600" b="1" i="0" kern="1200" dirty="0" err="1"/>
            <a:t>pINN</a:t>
          </a:r>
          <a:r>
            <a:rPr lang="en-US" sz="1600" b="1" i="0" kern="1200" dirty="0"/>
            <a:t> </a:t>
          </a:r>
          <a:r>
            <a:rPr lang="en-US" sz="1600" b="0" i="0" kern="1200" dirty="0"/>
            <a:t>for proposed International Nonproprietary Name). </a:t>
          </a:r>
          <a:endParaRPr lang="en-US" sz="1600" kern="1200" dirty="0"/>
        </a:p>
      </dsp:txBody>
      <dsp:txXfrm>
        <a:off x="51905" y="3250423"/>
        <a:ext cx="5583121" cy="959461"/>
      </dsp:txXfrm>
    </dsp:sp>
    <dsp:sp modelId="{1DDB9BF1-F9BD-4612-BE48-4C9E7DF4C204}">
      <dsp:nvSpPr>
        <dsp:cNvPr id="0" name=""/>
        <dsp:cNvSpPr/>
      </dsp:nvSpPr>
      <dsp:spPr>
        <a:xfrm>
          <a:off x="0" y="4275992"/>
          <a:ext cx="5686931" cy="1063271"/>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b="0" i="0" kern="1200" dirty="0"/>
            <a:t>International Nonproprietary Names (INN) facilitate the identification of pharmaceutical substances or active pharmaceutical ingredients. Each INN is a unique name that is globally recognized  and is public property.</a:t>
          </a:r>
          <a:endParaRPr lang="en-US" sz="1600" kern="1200" dirty="0"/>
        </a:p>
      </dsp:txBody>
      <dsp:txXfrm>
        <a:off x="51905" y="4327897"/>
        <a:ext cx="5583121" cy="9594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74980-F63E-4CFB-A1F2-BB564237B77C}">
      <dsp:nvSpPr>
        <dsp:cNvPr id="0" name=""/>
        <dsp:cNvSpPr/>
      </dsp:nvSpPr>
      <dsp:spPr>
        <a:xfrm>
          <a:off x="33022" y="629"/>
          <a:ext cx="4396738" cy="2791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DD247-C90D-4BD0-8337-01E83975B592}">
      <dsp:nvSpPr>
        <dsp:cNvPr id="0" name=""/>
        <dsp:cNvSpPr/>
      </dsp:nvSpPr>
      <dsp:spPr>
        <a:xfrm>
          <a:off x="521548" y="464729"/>
          <a:ext cx="4396738" cy="27919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0" i="0" kern="1200" dirty="0"/>
            <a:t>The WHO demanded that the applications for registration of brand names, like </a:t>
          </a:r>
          <a:r>
            <a:rPr lang="en-US" sz="2200" b="0" i="0" kern="1200" dirty="0" err="1"/>
            <a:t>Tiotrop</a:t>
          </a:r>
          <a:r>
            <a:rPr lang="en-US" sz="2200" b="0" i="0" kern="1200" dirty="0"/>
            <a:t>, </a:t>
          </a:r>
          <a:r>
            <a:rPr lang="en-US" sz="2200" b="0" i="0" kern="1200" dirty="0" err="1"/>
            <a:t>Guapride</a:t>
          </a:r>
          <a:r>
            <a:rPr lang="en-US" sz="2200" b="0" i="0" kern="1200" dirty="0"/>
            <a:t>, </a:t>
          </a:r>
          <a:r>
            <a:rPr lang="en-US" sz="2200" b="0" i="0" kern="1200" dirty="0" err="1"/>
            <a:t>Dipride</a:t>
          </a:r>
          <a:r>
            <a:rPr lang="en-US" sz="2200" b="0" i="0" kern="1200" dirty="0"/>
            <a:t>, and Pride by companies Sun Pharma, Ajanta Pharma, </a:t>
          </a:r>
          <a:r>
            <a:rPr lang="en-US" sz="2200" b="0" i="0" kern="1200" dirty="0" err="1"/>
            <a:t>Divus</a:t>
          </a:r>
          <a:r>
            <a:rPr lang="en-US" sz="2200" b="0" i="0" kern="1200" dirty="0"/>
            <a:t> Lab, and First Care Pharma respectively should not be entertained.</a:t>
          </a:r>
          <a:endParaRPr lang="en-US" sz="2200" kern="1200" dirty="0"/>
        </a:p>
      </dsp:txBody>
      <dsp:txXfrm>
        <a:off x="603321" y="546502"/>
        <a:ext cx="4233192" cy="2628382"/>
      </dsp:txXfrm>
    </dsp:sp>
    <dsp:sp modelId="{AD062A5C-7775-443C-8403-A1069AFB00E0}">
      <dsp:nvSpPr>
        <dsp:cNvPr id="0" name=""/>
        <dsp:cNvSpPr/>
      </dsp:nvSpPr>
      <dsp:spPr>
        <a:xfrm>
          <a:off x="5406813" y="629"/>
          <a:ext cx="4396738" cy="2791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5AA0B-9B4C-4B72-87EC-23764F2F1368}">
      <dsp:nvSpPr>
        <dsp:cNvPr id="0" name=""/>
        <dsp:cNvSpPr/>
      </dsp:nvSpPr>
      <dsp:spPr>
        <a:xfrm>
          <a:off x="5895339" y="464729"/>
          <a:ext cx="4396738" cy="27919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0" i="0" kern="1200" dirty="0"/>
            <a:t>Also, WHO asked the DCGI to prevent approval of</a:t>
          </a:r>
          <a:r>
            <a:rPr lang="en-US" sz="2200" kern="1200" dirty="0"/>
            <a:t> the </a:t>
          </a:r>
          <a:r>
            <a:rPr lang="en-US" sz="2200" b="0" i="0" kern="1200" dirty="0"/>
            <a:t>brand name </a:t>
          </a:r>
          <a:r>
            <a:rPr lang="en-US" sz="2200" b="0" i="0" kern="1200" dirty="0" err="1"/>
            <a:t>Riluzole</a:t>
          </a:r>
          <a:r>
            <a:rPr lang="en-US" sz="2200" b="0" i="0" kern="1200" dirty="0"/>
            <a:t> by Rajvi Vipul Bhagat, Mumbai as </a:t>
          </a:r>
          <a:r>
            <a:rPr lang="en-US" sz="2200" b="0" i="0" kern="1200" dirty="0" err="1"/>
            <a:t>Riluzole</a:t>
          </a:r>
          <a:r>
            <a:rPr lang="en-US" sz="2200" b="0" i="0" kern="1200" dirty="0"/>
            <a:t> is an INNs</a:t>
          </a:r>
          <a:endParaRPr lang="en-US" sz="2200" kern="1200" dirty="0"/>
        </a:p>
      </dsp:txBody>
      <dsp:txXfrm>
        <a:off x="5977112" y="546502"/>
        <a:ext cx="4233192" cy="26283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55AE5-D4FF-4240-A07B-C91C7B9E81BF}">
      <dsp:nvSpPr>
        <dsp:cNvPr id="0" name=""/>
        <dsp:cNvSpPr/>
      </dsp:nvSpPr>
      <dsp:spPr>
        <a:xfrm>
          <a:off x="0" y="55899"/>
          <a:ext cx="10325000" cy="17018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0" i="0" kern="1200" dirty="0"/>
            <a:t>While selecting INNs it is ensured that these are not similar to trademarks. WHA Resolution in 1993 exhorts Member States to develop legal and policy regimes to address this need. Though WHA Resolution  is non-binding in nature, India has substantially implemented its requirements under Section 13 (b) of the Trade Marks Act, 1999. Nevertheless, no INN has been notified by the Trade Marks Registry in the Trade Marks Journal.</a:t>
          </a:r>
          <a:endParaRPr lang="en-US" sz="1700" kern="1200" dirty="0"/>
        </a:p>
      </dsp:txBody>
      <dsp:txXfrm>
        <a:off x="83077" y="138976"/>
        <a:ext cx="10158846" cy="1535684"/>
      </dsp:txXfrm>
    </dsp:sp>
    <dsp:sp modelId="{8E9B1B13-102C-4607-9842-A7BB3878E98E}">
      <dsp:nvSpPr>
        <dsp:cNvPr id="0" name=""/>
        <dsp:cNvSpPr/>
      </dsp:nvSpPr>
      <dsp:spPr>
        <a:xfrm>
          <a:off x="0" y="1806698"/>
          <a:ext cx="10325000" cy="17018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0" i="0" kern="1200" dirty="0"/>
            <a:t>The Controller General of Patents, Designs, and Trade Marks has</a:t>
          </a:r>
          <a:r>
            <a:rPr lang="en-US" sz="1700" kern="1200" dirty="0"/>
            <a:t> </a:t>
          </a:r>
          <a:r>
            <a:rPr lang="en-US" sz="1700" b="0" i="0" kern="1200" dirty="0"/>
            <a:t>finally published a list of International Non-Proprietary Names as declared by the World Health Organization which can be viewed at this link http://ipindia.nic.in/list_INN_08February2012.pdf. Hopefully, this publication will be followed up by an official notification, following which Trade Mark Examiners will be mandated to examine pharmaceutical trademarks for any similarities to the INNs published in the list. Any names which are identical, to those on the INN list will not be registered as a pharmaceutical trademark.</a:t>
          </a:r>
          <a:endParaRPr lang="en-US" sz="1700" kern="1200" dirty="0"/>
        </a:p>
      </dsp:txBody>
      <dsp:txXfrm>
        <a:off x="83077" y="1889775"/>
        <a:ext cx="10158846" cy="15356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FF496-36F0-4DC2-8FE7-B9B75246A8DC}">
      <dsp:nvSpPr>
        <dsp:cNvPr id="0" name=""/>
        <dsp:cNvSpPr/>
      </dsp:nvSpPr>
      <dsp:spPr>
        <a:xfrm>
          <a:off x="0" y="703769"/>
          <a:ext cx="9681939" cy="12992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69AAD-B08A-406B-A780-80582F3D7BC0}">
      <dsp:nvSpPr>
        <dsp:cNvPr id="0" name=""/>
        <dsp:cNvSpPr/>
      </dsp:nvSpPr>
      <dsp:spPr>
        <a:xfrm>
          <a:off x="393028" y="996104"/>
          <a:ext cx="714596" cy="71459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E08C50-A136-4764-8B46-CE870FB87A0C}">
      <dsp:nvSpPr>
        <dsp:cNvPr id="0" name=""/>
        <dsp:cNvSpPr/>
      </dsp:nvSpPr>
      <dsp:spPr>
        <a:xfrm>
          <a:off x="1500653" y="703769"/>
          <a:ext cx="8181285" cy="1299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06" tIns="137506" rIns="137506" bIns="137506" numCol="1" spcCol="1270" anchor="ctr" anchorCtr="0">
          <a:noAutofit/>
        </a:bodyPr>
        <a:lstStyle/>
        <a:p>
          <a:pPr lvl="0" algn="just" defTabSz="622300">
            <a:lnSpc>
              <a:spcPct val="100000"/>
            </a:lnSpc>
            <a:spcBef>
              <a:spcPct val="0"/>
            </a:spcBef>
            <a:spcAft>
              <a:spcPct val="35000"/>
            </a:spcAft>
          </a:pPr>
          <a:r>
            <a:rPr lang="en-US" sz="1400" kern="1200">
              <a:latin typeface="Rockwell"/>
            </a:rPr>
            <a:t>ICD serves a broad range of uses globally and provides critical knowledge on the extent, causes and consequences of human disease and death worldwide via data that is reported and coded with the ICD. Clinical terms coded with ICD are the main basis for health recording and statistics on disease in primary, secondary and tertiary care, as well as on cause of death certificates. </a:t>
          </a:r>
        </a:p>
      </dsp:txBody>
      <dsp:txXfrm>
        <a:off x="1500653" y="703769"/>
        <a:ext cx="8181285" cy="1299266"/>
      </dsp:txXfrm>
    </dsp:sp>
    <dsp:sp modelId="{7A843EB1-F342-4902-B9F9-E1494E2AF062}">
      <dsp:nvSpPr>
        <dsp:cNvPr id="0" name=""/>
        <dsp:cNvSpPr/>
      </dsp:nvSpPr>
      <dsp:spPr>
        <a:xfrm>
          <a:off x="0" y="2327852"/>
          <a:ext cx="9681939" cy="12992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52CBE-D2F1-491A-8AC1-592BB8F7C4BD}">
      <dsp:nvSpPr>
        <dsp:cNvPr id="0" name=""/>
        <dsp:cNvSpPr/>
      </dsp:nvSpPr>
      <dsp:spPr>
        <a:xfrm>
          <a:off x="393028" y="2620187"/>
          <a:ext cx="714596" cy="71459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B9A0D1-3013-45E3-9E45-4125EBD00456}">
      <dsp:nvSpPr>
        <dsp:cNvPr id="0" name=""/>
        <dsp:cNvSpPr/>
      </dsp:nvSpPr>
      <dsp:spPr>
        <a:xfrm>
          <a:off x="1500653" y="2327852"/>
          <a:ext cx="8181285" cy="1299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06" tIns="137506" rIns="137506" bIns="137506" numCol="1" spcCol="1270" anchor="ctr" anchorCtr="0">
          <a:noAutofit/>
        </a:bodyPr>
        <a:lstStyle/>
        <a:p>
          <a:pPr lvl="0" algn="just" defTabSz="622300">
            <a:lnSpc>
              <a:spcPct val="100000"/>
            </a:lnSpc>
            <a:spcBef>
              <a:spcPct val="0"/>
            </a:spcBef>
            <a:spcAft>
              <a:spcPct val="35000"/>
            </a:spcAft>
          </a:pPr>
          <a:r>
            <a:rPr lang="en-US" sz="1400" kern="1200">
              <a:latin typeface="Rockwell"/>
            </a:rPr>
            <a:t>These data and statistics support payment systems, service planning, administration of quality and safety, and health services research. Diagnostic guidance linked to categories of ICD also standardizes data collection and enables large scale research.</a:t>
          </a:r>
        </a:p>
      </dsp:txBody>
      <dsp:txXfrm>
        <a:off x="1500653" y="2327852"/>
        <a:ext cx="8181285" cy="12992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DCBDB-B677-485E-AAF5-163690F555BA}">
      <dsp:nvSpPr>
        <dsp:cNvPr id="0" name=""/>
        <dsp:cNvSpPr/>
      </dsp:nvSpPr>
      <dsp:spPr>
        <a:xfrm>
          <a:off x="421804" y="23366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a:t>1893</a:t>
          </a:r>
        </a:p>
      </dsp:txBody>
      <dsp:txXfrm>
        <a:off x="421804" y="2336668"/>
        <a:ext cx="3364170" cy="491701"/>
      </dsp:txXfrm>
    </dsp:sp>
    <dsp:sp modelId="{AEF74975-D4A1-44D2-96A8-4F9CE5093416}">
      <dsp:nvSpPr>
        <dsp:cNvPr id="0" name=""/>
        <dsp:cNvSpPr/>
      </dsp:nvSpPr>
      <dsp:spPr>
        <a:xfrm>
          <a:off x="0" y="2088642"/>
          <a:ext cx="10515600" cy="1740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837C4-DB6A-4EE2-9C5A-94E9ACF6B0D9}">
      <dsp:nvSpPr>
        <dsp:cNvPr id="0" name=""/>
        <dsp:cNvSpPr/>
      </dsp:nvSpPr>
      <dsp:spPr>
        <a:xfrm>
          <a:off x="253596" y="419428"/>
          <a:ext cx="3700587" cy="9294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n-US" sz="1500" kern="1200"/>
            <a:t>ISI adopted 1st edition of international classification system: The International List of Causes of Death </a:t>
          </a:r>
        </a:p>
      </dsp:txBody>
      <dsp:txXfrm>
        <a:off x="253596" y="419428"/>
        <a:ext cx="3700587" cy="929486"/>
      </dsp:txXfrm>
    </dsp:sp>
    <dsp:sp modelId="{5F53118D-70F8-46D5-AACA-5A6445118A33}">
      <dsp:nvSpPr>
        <dsp:cNvPr id="0" name=""/>
        <dsp:cNvSpPr/>
      </dsp:nvSpPr>
      <dsp:spPr>
        <a:xfrm>
          <a:off x="2103890" y="1348914"/>
          <a:ext cx="0" cy="739727"/>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AA29F44-EF1A-4C1A-8C73-33EC4D836C65}">
      <dsp:nvSpPr>
        <dsp:cNvPr id="0" name=""/>
        <dsp:cNvSpPr/>
      </dsp:nvSpPr>
      <dsp:spPr>
        <a:xfrm>
          <a:off x="2524411" y="15229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kern="1200"/>
            <a:t>1899</a:t>
          </a:r>
        </a:p>
      </dsp:txBody>
      <dsp:txXfrm>
        <a:off x="2524411" y="1522968"/>
        <a:ext cx="3364170" cy="491701"/>
      </dsp:txXfrm>
    </dsp:sp>
    <dsp:sp modelId="{B2A99C2D-D9EB-4056-859F-5E5A9F7DBC1C}">
      <dsp:nvSpPr>
        <dsp:cNvPr id="0" name=""/>
        <dsp:cNvSpPr/>
      </dsp:nvSpPr>
      <dsp:spPr>
        <a:xfrm>
          <a:off x="2356202" y="3002423"/>
          <a:ext cx="3700587" cy="929486"/>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n-US" sz="1500" kern="1200"/>
            <a:t>“Causes of Death” adopted by some American and European countries New ICD edition approximately every 10 years </a:t>
          </a:r>
        </a:p>
      </dsp:txBody>
      <dsp:txXfrm>
        <a:off x="2356202" y="3002423"/>
        <a:ext cx="3700587" cy="929486"/>
      </dsp:txXfrm>
    </dsp:sp>
    <dsp:sp modelId="{9DD98D69-51FC-41E0-859A-4848395792C3}">
      <dsp:nvSpPr>
        <dsp:cNvPr id="0" name=""/>
        <dsp:cNvSpPr/>
      </dsp:nvSpPr>
      <dsp:spPr>
        <a:xfrm>
          <a:off x="4206496" y="2262695"/>
          <a:ext cx="0" cy="739727"/>
        </a:xfrm>
        <a:prstGeom prst="line">
          <a:avLst/>
        </a:prstGeom>
        <a:solidFill>
          <a:schemeClr val="accent2">
            <a:hueOff val="-485121"/>
            <a:satOff val="-27976"/>
            <a:lumOff val="2876"/>
            <a:alphaOff val="0"/>
          </a:schemeClr>
        </a:solidFill>
        <a:ln w="6350" cap="flat" cmpd="sng" algn="ctr">
          <a:solidFill>
            <a:schemeClr val="accent2">
              <a:hueOff val="-485121"/>
              <a:satOff val="-27976"/>
              <a:lumOff val="2876"/>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34CC4E3-5D86-4BAE-AE33-CC19B411FF18}">
      <dsp:nvSpPr>
        <dsp:cNvPr id="0" name=""/>
        <dsp:cNvSpPr/>
      </dsp:nvSpPr>
      <dsp:spPr>
        <a:xfrm>
          <a:off x="204949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06C053E-99DE-4C9B-B568-C5E494C5E084}">
      <dsp:nvSpPr>
        <dsp:cNvPr id="0" name=""/>
        <dsp:cNvSpPr/>
      </dsp:nvSpPr>
      <dsp:spPr>
        <a:xfrm>
          <a:off x="4152105"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E26AA4C-9F16-4EF0-88A6-1CBDB15C23DE}">
      <dsp:nvSpPr>
        <dsp:cNvPr id="0" name=""/>
        <dsp:cNvSpPr/>
      </dsp:nvSpPr>
      <dsp:spPr>
        <a:xfrm>
          <a:off x="4627018" y="23366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a:t>1910–1920</a:t>
          </a:r>
        </a:p>
      </dsp:txBody>
      <dsp:txXfrm>
        <a:off x="4627018" y="2336668"/>
        <a:ext cx="3364170" cy="491701"/>
      </dsp:txXfrm>
    </dsp:sp>
    <dsp:sp modelId="{A80B9A8F-47BF-4A7B-A928-1A828817DEB0}">
      <dsp:nvSpPr>
        <dsp:cNvPr id="0" name=""/>
        <dsp:cNvSpPr/>
      </dsp:nvSpPr>
      <dsp:spPr>
        <a:xfrm>
          <a:off x="4458809" y="210767"/>
          <a:ext cx="3700587" cy="1138146"/>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n-US" sz="1500" kern="1200"/>
            <a:t>ICD-2 (1910-1920) renamed: International Classification of Causes of Sickness and Death ICD-4 (1930-1938), transfer to categories based on etiology.</a:t>
          </a:r>
        </a:p>
      </dsp:txBody>
      <dsp:txXfrm>
        <a:off x="4458809" y="210767"/>
        <a:ext cx="3700587" cy="1138146"/>
      </dsp:txXfrm>
    </dsp:sp>
    <dsp:sp modelId="{7CC975D9-E69D-4E8B-B3CE-DBB24DF7A20D}">
      <dsp:nvSpPr>
        <dsp:cNvPr id="0" name=""/>
        <dsp:cNvSpPr/>
      </dsp:nvSpPr>
      <dsp:spPr>
        <a:xfrm>
          <a:off x="6309103" y="1348914"/>
          <a:ext cx="0" cy="739727"/>
        </a:xfrm>
        <a:prstGeom prst="line">
          <a:avLst/>
        </a:prstGeom>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5D91D3F-6514-47EC-ABF1-404E7012FAB8}">
      <dsp:nvSpPr>
        <dsp:cNvPr id="0" name=""/>
        <dsp:cNvSpPr/>
      </dsp:nvSpPr>
      <dsp:spPr>
        <a:xfrm>
          <a:off x="6729624" y="15229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kern="1200"/>
            <a:t>1939–1948</a:t>
          </a:r>
        </a:p>
      </dsp:txBody>
      <dsp:txXfrm>
        <a:off x="6729624" y="1522968"/>
        <a:ext cx="3364170" cy="491701"/>
      </dsp:txXfrm>
    </dsp:sp>
    <dsp:sp modelId="{09F802C2-C67C-4495-A2AF-90DAB5D5D0AF}">
      <dsp:nvSpPr>
        <dsp:cNvPr id="0" name=""/>
        <dsp:cNvSpPr/>
      </dsp:nvSpPr>
      <dsp:spPr>
        <a:xfrm>
          <a:off x="6561416" y="3002423"/>
          <a:ext cx="3700587" cy="134891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en-US" sz="1500" kern="1200"/>
            <a:t>ICD-5 (1939-1948), comparability between successive ICD versions ICD-6 (1949-1957), WHO entrusted ICD as its criterion: International Classification of Diseases, Injuries, and Causes of Death.</a:t>
          </a:r>
        </a:p>
      </dsp:txBody>
      <dsp:txXfrm>
        <a:off x="6561416" y="3002423"/>
        <a:ext cx="3700587" cy="1348914"/>
      </dsp:txXfrm>
    </dsp:sp>
    <dsp:sp modelId="{B0831ED4-1CB4-4DF5-BA0C-87BF1A5DD1CA}">
      <dsp:nvSpPr>
        <dsp:cNvPr id="0" name=""/>
        <dsp:cNvSpPr/>
      </dsp:nvSpPr>
      <dsp:spPr>
        <a:xfrm>
          <a:off x="8411709" y="2262695"/>
          <a:ext cx="0" cy="739727"/>
        </a:xfrm>
        <a:prstGeom prst="line">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E4626DB-0F00-4FBF-B6C4-EBDF20BBF298}">
      <dsp:nvSpPr>
        <dsp:cNvPr id="0" name=""/>
        <dsp:cNvSpPr/>
      </dsp:nvSpPr>
      <dsp:spPr>
        <a:xfrm>
          <a:off x="6254711"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D06F09E-B64D-400B-AE6B-E4CEB675CC30}">
      <dsp:nvSpPr>
        <dsp:cNvPr id="0" name=""/>
        <dsp:cNvSpPr/>
      </dsp:nvSpPr>
      <dsp:spPr>
        <a:xfrm>
          <a:off x="835731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9F6E2-F6C3-4DD7-B5DF-72C11E97C6D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9B702-893B-4C06-B834-5213B3D18772}">
      <dsp:nvSpPr>
        <dsp:cNvPr id="0" name=""/>
        <dsp:cNvSpPr/>
      </dsp:nvSpPr>
      <dsp:spPr>
        <a:xfrm>
          <a:off x="375988" y="280191"/>
          <a:ext cx="683614" cy="683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7215F-603A-4698-BB29-A5A65721046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100000"/>
            </a:lnSpc>
            <a:spcBef>
              <a:spcPct val="0"/>
            </a:spcBef>
            <a:spcAft>
              <a:spcPct val="35000"/>
            </a:spcAft>
          </a:pPr>
          <a:r>
            <a:rPr lang="en-US" sz="2100" b="0" i="0" kern="1200"/>
            <a:t>A drug safety database is a repository for ICSRs about one or multiple medicinal products, coming from various sources from multiple geographical regions. </a:t>
          </a:r>
          <a:endParaRPr lang="en-US" sz="2100" kern="1200"/>
        </a:p>
      </dsp:txBody>
      <dsp:txXfrm>
        <a:off x="1435590" y="531"/>
        <a:ext cx="9080009" cy="1242935"/>
      </dsp:txXfrm>
    </dsp:sp>
    <dsp:sp modelId="{3ECE5D66-18B7-4EE0-8EEE-B6CE3D47634A}">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3AE60-B9F7-4210-9DA1-48A5A6461841}">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37CD0-7DC8-482D-8304-7C5958A3495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100000"/>
            </a:lnSpc>
            <a:spcBef>
              <a:spcPct val="0"/>
            </a:spcBef>
            <a:spcAft>
              <a:spcPct val="35000"/>
            </a:spcAft>
          </a:pPr>
          <a:r>
            <a:rPr lang="en-US" sz="2100" b="0" i="0" kern="1200"/>
            <a:t>Pharmacovigilance safety databases collect information about drug side effects from various sources like healthcare providers, patients, scientific literature, social media, and safety studies.</a:t>
          </a:r>
          <a:endParaRPr lang="en-US" sz="2100" kern="1200"/>
        </a:p>
      </dsp:txBody>
      <dsp:txXfrm>
        <a:off x="1435590" y="1554201"/>
        <a:ext cx="9080009" cy="1242935"/>
      </dsp:txXfrm>
    </dsp:sp>
    <dsp:sp modelId="{ADA53167-4796-4469-8765-45FAEF6FF720}">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FD5E0-243B-4837-9A9F-6637D792B41B}">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10D766-52B7-4266-BE41-3F453B7198D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100000"/>
            </a:lnSpc>
            <a:spcBef>
              <a:spcPct val="0"/>
            </a:spcBef>
            <a:spcAft>
              <a:spcPct val="35000"/>
            </a:spcAft>
          </a:pPr>
          <a:r>
            <a:rPr lang="en-US" sz="2100" b="0" i="0" kern="1200"/>
            <a:t>They combine all the data into one place and use standards like the ICH Medical Dictionary and the WHO Drug Global to categorize the side effects. The databases also have features to detect errors, missing data, and duplicate report</a:t>
          </a:r>
          <a:r>
            <a:rPr lang="en-US" sz="2100" kern="1200"/>
            <a:t>                                          </a:t>
          </a:r>
        </a:p>
      </dsp:txBody>
      <dsp:txXfrm>
        <a:off x="1435590" y="3107870"/>
        <a:ext cx="9080009" cy="12429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8E4C0-EF32-4375-BC1A-3E4DEED04BD5}">
      <dsp:nvSpPr>
        <dsp:cNvPr id="0" name=""/>
        <dsp:cNvSpPr/>
      </dsp:nvSpPr>
      <dsp:spPr>
        <a:xfrm>
          <a:off x="0" y="463329"/>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0" i="0" kern="1200"/>
            <a:t>COTS pharmacovigilance is the use of commercially available software for managing pharmacovigilance activities.</a:t>
          </a:r>
          <a:endParaRPr lang="en-US" sz="2100" kern="1200"/>
        </a:p>
      </dsp:txBody>
      <dsp:txXfrm>
        <a:off x="39580" y="502909"/>
        <a:ext cx="10436440" cy="731649"/>
      </dsp:txXfrm>
    </dsp:sp>
    <dsp:sp modelId="{ADA83E0F-87FD-4E08-93E4-D7934CD08074}">
      <dsp:nvSpPr>
        <dsp:cNvPr id="0" name=""/>
        <dsp:cNvSpPr/>
      </dsp:nvSpPr>
      <dsp:spPr>
        <a:xfrm>
          <a:off x="0" y="1334619"/>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0" i="0" kern="1200"/>
            <a:t>This approach avoids developing custom software in-house.</a:t>
          </a:r>
          <a:endParaRPr lang="en-US" sz="2100" kern="1200"/>
        </a:p>
      </dsp:txBody>
      <dsp:txXfrm>
        <a:off x="39580" y="1374199"/>
        <a:ext cx="10436440" cy="731649"/>
      </dsp:txXfrm>
    </dsp:sp>
    <dsp:sp modelId="{4EB3E403-B527-46FC-AF16-C890E95E9260}">
      <dsp:nvSpPr>
        <dsp:cNvPr id="0" name=""/>
        <dsp:cNvSpPr/>
      </dsp:nvSpPr>
      <dsp:spPr>
        <a:xfrm>
          <a:off x="0" y="2205909"/>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0" i="0" kern="1200"/>
            <a:t>COTS software can provide features and functionalities for adverse event reporting, case management, signal detection, risk management, and compliance with regulatory requirements.</a:t>
          </a:r>
          <a:endParaRPr lang="en-US" sz="2100" kern="1200"/>
        </a:p>
      </dsp:txBody>
      <dsp:txXfrm>
        <a:off x="39580" y="2245489"/>
        <a:ext cx="10436440" cy="731649"/>
      </dsp:txXfrm>
    </dsp:sp>
    <dsp:sp modelId="{D66D1823-471B-472A-B578-2EBA9961023A}">
      <dsp:nvSpPr>
        <dsp:cNvPr id="0" name=""/>
        <dsp:cNvSpPr/>
      </dsp:nvSpPr>
      <dsp:spPr>
        <a:xfrm>
          <a:off x="0" y="3077199"/>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0" i="0" kern="1200"/>
            <a:t>Examples of COTS pharmacovigilance software include ArisGlobal, Oracle Argus, and Veeva Vault Safety.</a:t>
          </a:r>
          <a:endParaRPr lang="en-US" sz="2100" kern="1200"/>
        </a:p>
      </dsp:txBody>
      <dsp:txXfrm>
        <a:off x="39580" y="3116779"/>
        <a:ext cx="10436440" cy="7316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D5528-E3BC-41E8-AB33-0F468E924FCB}">
      <dsp:nvSpPr>
        <dsp:cNvPr id="0" name=""/>
        <dsp:cNvSpPr/>
      </dsp:nvSpPr>
      <dsp:spPr>
        <a:xfrm>
          <a:off x="0" y="403"/>
          <a:ext cx="7656010" cy="944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EECC2-EAC4-4700-8865-2FFD14D37646}">
      <dsp:nvSpPr>
        <dsp:cNvPr id="0" name=""/>
        <dsp:cNvSpPr/>
      </dsp:nvSpPr>
      <dsp:spPr>
        <a:xfrm>
          <a:off x="285634" y="212859"/>
          <a:ext cx="519335" cy="51933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6DCC3-CE2C-4AA3-8319-B018D2C243FF}">
      <dsp:nvSpPr>
        <dsp:cNvPr id="0" name=""/>
        <dsp:cNvSpPr/>
      </dsp:nvSpPr>
      <dsp:spPr>
        <a:xfrm>
          <a:off x="1090605" y="403"/>
          <a:ext cx="6565404" cy="94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33" tIns="99933" rIns="99933" bIns="99933" numCol="1" spcCol="1270" anchor="ctr" anchorCtr="0">
          <a:noAutofit/>
        </a:bodyPr>
        <a:lstStyle/>
        <a:p>
          <a:pPr lvl="0" algn="l" defTabSz="711200">
            <a:lnSpc>
              <a:spcPct val="100000"/>
            </a:lnSpc>
            <a:spcBef>
              <a:spcPct val="0"/>
            </a:spcBef>
            <a:spcAft>
              <a:spcPct val="35000"/>
            </a:spcAft>
          </a:pPr>
          <a:r>
            <a:rPr lang="en-US" sz="1600" i="0" kern="1200"/>
            <a:t>Aris G Pharmacovigilance is a software solution designed to support the end-to-end pharmacovigilance process. It is offered by ArisGlobal, a leading provider of life sciences software solutions</a:t>
          </a:r>
          <a:endParaRPr lang="en-US" sz="1600" kern="1200"/>
        </a:p>
      </dsp:txBody>
      <dsp:txXfrm>
        <a:off x="1090605" y="403"/>
        <a:ext cx="6565404" cy="944247"/>
      </dsp:txXfrm>
    </dsp:sp>
    <dsp:sp modelId="{F58D1768-78EF-4C3B-84E0-B073DA2EF346}">
      <dsp:nvSpPr>
        <dsp:cNvPr id="0" name=""/>
        <dsp:cNvSpPr/>
      </dsp:nvSpPr>
      <dsp:spPr>
        <a:xfrm>
          <a:off x="0" y="1180712"/>
          <a:ext cx="7656010" cy="944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911F8-550E-4A04-8982-34291ABEF93D}">
      <dsp:nvSpPr>
        <dsp:cNvPr id="0" name=""/>
        <dsp:cNvSpPr/>
      </dsp:nvSpPr>
      <dsp:spPr>
        <a:xfrm>
          <a:off x="285634" y="1393168"/>
          <a:ext cx="519335" cy="51933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7ACE8-3551-41CC-82B5-79F155015CE4}">
      <dsp:nvSpPr>
        <dsp:cNvPr id="0" name=""/>
        <dsp:cNvSpPr/>
      </dsp:nvSpPr>
      <dsp:spPr>
        <a:xfrm>
          <a:off x="1090605" y="1180712"/>
          <a:ext cx="6565404" cy="94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33" tIns="99933" rIns="99933" bIns="99933" numCol="1" spcCol="1270" anchor="ctr" anchorCtr="0">
          <a:noAutofit/>
        </a:bodyPr>
        <a:lstStyle/>
        <a:p>
          <a:pPr lvl="0" algn="l" defTabSz="711200">
            <a:lnSpc>
              <a:spcPct val="100000"/>
            </a:lnSpc>
            <a:spcBef>
              <a:spcPct val="0"/>
            </a:spcBef>
            <a:spcAft>
              <a:spcPct val="35000"/>
            </a:spcAft>
          </a:pPr>
          <a:r>
            <a:rPr lang="en-US" sz="1600" i="0" kern="1200"/>
            <a:t>The software assists pharmaceutical firms, biotechs, medical device makers, and contract research organizations (CROs) in managing the complete drug safety process, including adverse events</a:t>
          </a:r>
          <a:r>
            <a:rPr lang="en-US" sz="1600" kern="1200"/>
            <a:t>.</a:t>
          </a:r>
        </a:p>
      </dsp:txBody>
      <dsp:txXfrm>
        <a:off x="1090605" y="1180712"/>
        <a:ext cx="6565404" cy="944247"/>
      </dsp:txXfrm>
    </dsp:sp>
    <dsp:sp modelId="{4976F527-F050-4918-9B84-007D29A01311}">
      <dsp:nvSpPr>
        <dsp:cNvPr id="0" name=""/>
        <dsp:cNvSpPr/>
      </dsp:nvSpPr>
      <dsp:spPr>
        <a:xfrm>
          <a:off x="0" y="2361021"/>
          <a:ext cx="7656010" cy="944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38967-E0A8-4A52-BCF7-C5297527E402}">
      <dsp:nvSpPr>
        <dsp:cNvPr id="0" name=""/>
        <dsp:cNvSpPr/>
      </dsp:nvSpPr>
      <dsp:spPr>
        <a:xfrm>
          <a:off x="285634" y="2573476"/>
          <a:ext cx="519335" cy="51933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34458-27B7-4799-A6FF-25BC980B466D}">
      <dsp:nvSpPr>
        <dsp:cNvPr id="0" name=""/>
        <dsp:cNvSpPr/>
      </dsp:nvSpPr>
      <dsp:spPr>
        <a:xfrm>
          <a:off x="1090605" y="2361021"/>
          <a:ext cx="6565404" cy="94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33" tIns="99933" rIns="99933" bIns="99933" numCol="1" spcCol="1270" anchor="ctr" anchorCtr="0">
          <a:noAutofit/>
        </a:bodyPr>
        <a:lstStyle/>
        <a:p>
          <a:pPr lvl="0" algn="l" defTabSz="711200">
            <a:lnSpc>
              <a:spcPct val="100000"/>
            </a:lnSpc>
            <a:spcBef>
              <a:spcPct val="0"/>
            </a:spcBef>
            <a:spcAft>
              <a:spcPct val="35000"/>
            </a:spcAft>
          </a:pPr>
          <a:r>
            <a:rPr lang="en-US" sz="1600" i="0" kern="1200"/>
            <a:t>Aris G Pharmacovigilance is designed to comply with global regulatory requirements such as ICH E2B(R3) and E2B(R2) guidelines, the FDA’s 21 CFR Part 11, and the European Medicines Agency (EMA) regulations.</a:t>
          </a:r>
          <a:endParaRPr lang="en-US" sz="1600" kern="1200"/>
        </a:p>
      </dsp:txBody>
      <dsp:txXfrm>
        <a:off x="1090605" y="2361021"/>
        <a:ext cx="6565404" cy="9442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92883-3128-4644-B452-0E8E5E96803C}">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9E89C1-7CA6-4BC4-8D05-B6D583F1376F}">
      <dsp:nvSpPr>
        <dsp:cNvPr id="0" name=""/>
        <dsp:cNvSpPr/>
      </dsp:nvSpPr>
      <dsp:spPr>
        <a:xfrm>
          <a:off x="394883" y="1000807"/>
          <a:ext cx="717970" cy="71797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79E78-7D65-40C1-89CB-13E7FD466B2F}">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800100">
            <a:lnSpc>
              <a:spcPct val="100000"/>
            </a:lnSpc>
            <a:spcBef>
              <a:spcPct val="0"/>
            </a:spcBef>
            <a:spcAft>
              <a:spcPct val="35000"/>
            </a:spcAft>
          </a:pPr>
          <a:r>
            <a:rPr lang="en-US" sz="1800" b="0" i="0" kern="1200"/>
            <a:t>Oracle Argus is a pharmacovigilance software application designed to help pharmaceutical companies, contract research organizations (CROs), and regulatory agencies manage adverse event reporting and analysis for drugs, biologics, and medical devices.</a:t>
          </a:r>
          <a:endParaRPr lang="en-US" sz="1800" kern="1200"/>
        </a:p>
      </dsp:txBody>
      <dsp:txXfrm>
        <a:off x="1507738" y="707092"/>
        <a:ext cx="9007861" cy="1305401"/>
      </dsp:txXfrm>
    </dsp:sp>
    <dsp:sp modelId="{7C7F6EAB-5875-4ADF-8676-1C9318DCF2B2}">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73EC4A-BF47-4E77-BED6-02AD36FA9740}">
      <dsp:nvSpPr>
        <dsp:cNvPr id="0" name=""/>
        <dsp:cNvSpPr/>
      </dsp:nvSpPr>
      <dsp:spPr>
        <a:xfrm>
          <a:off x="394883" y="2632559"/>
          <a:ext cx="717970" cy="71797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829FF-1CCD-46A6-BEF4-E09350352C8B}">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800100">
            <a:lnSpc>
              <a:spcPct val="100000"/>
            </a:lnSpc>
            <a:spcBef>
              <a:spcPct val="0"/>
            </a:spcBef>
            <a:spcAft>
              <a:spcPct val="35000"/>
            </a:spcAft>
          </a:pPr>
          <a:r>
            <a:rPr lang="en-US" sz="1800" b="0" i="0" kern="1200"/>
            <a:t>The software offers a comprehensive solution for safety case management, from case processing and medical review to signal detection and management, aggregate reporting, and risk management planning.</a:t>
          </a:r>
          <a:endParaRPr lang="en-US" sz="1800" kern="1200"/>
        </a:p>
      </dsp:txBody>
      <dsp:txXfrm>
        <a:off x="1507738" y="2338844"/>
        <a:ext cx="9007861" cy="13054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EF1E2-78EF-47B3-82FD-040044A6484B}">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846FD-3764-48B4-9A1D-74228BEA520D}">
      <dsp:nvSpPr>
        <dsp:cNvPr id="0" name=""/>
        <dsp:cNvSpPr/>
      </dsp:nvSpPr>
      <dsp:spPr>
        <a:xfrm>
          <a:off x="181438" y="136361"/>
          <a:ext cx="329887" cy="3298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DD9EB-CB5E-4C4B-90D6-7A3EAAA9BBF5}">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US" sz="1900" kern="1200"/>
            <a:t>Case management</a:t>
          </a:r>
        </a:p>
      </dsp:txBody>
      <dsp:txXfrm>
        <a:off x="692764" y="1407"/>
        <a:ext cx="9822835" cy="599796"/>
      </dsp:txXfrm>
    </dsp:sp>
    <dsp:sp modelId="{D35CBE94-6B7A-4F33-A1D2-9126C37730FD}">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6DB26B-96F3-4A33-ADAB-340382E4F1C9}">
      <dsp:nvSpPr>
        <dsp:cNvPr id="0" name=""/>
        <dsp:cNvSpPr/>
      </dsp:nvSpPr>
      <dsp:spPr>
        <a:xfrm>
          <a:off x="181438" y="886107"/>
          <a:ext cx="329887" cy="3298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3265-C676-4EDB-BBA5-AFDB82905240}">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US" sz="1900" kern="1200"/>
            <a:t>Medical review </a:t>
          </a:r>
        </a:p>
      </dsp:txBody>
      <dsp:txXfrm>
        <a:off x="692764" y="751152"/>
        <a:ext cx="9822835" cy="599796"/>
      </dsp:txXfrm>
    </dsp:sp>
    <dsp:sp modelId="{79399FDC-6AB1-4D22-BF91-2284A0E9F8BD}">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3E09F-8FF1-4BEA-A09E-DA9FB048E835}">
      <dsp:nvSpPr>
        <dsp:cNvPr id="0" name=""/>
        <dsp:cNvSpPr/>
      </dsp:nvSpPr>
      <dsp:spPr>
        <a:xfrm>
          <a:off x="181438" y="1635852"/>
          <a:ext cx="329887" cy="3298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3C3D6-B48D-49EF-8AD6-42B8A0CC40F1}">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US" sz="1900" kern="1200"/>
            <a:t>Signal detection </a:t>
          </a:r>
        </a:p>
      </dsp:txBody>
      <dsp:txXfrm>
        <a:off x="692764" y="1500898"/>
        <a:ext cx="9822835" cy="599796"/>
      </dsp:txXfrm>
    </dsp:sp>
    <dsp:sp modelId="{3CD6D2E3-67DC-414E-901E-5383157B7535}">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A4891-D45C-4E4A-BEE6-1FABA6252DA9}">
      <dsp:nvSpPr>
        <dsp:cNvPr id="0" name=""/>
        <dsp:cNvSpPr/>
      </dsp:nvSpPr>
      <dsp:spPr>
        <a:xfrm>
          <a:off x="181438" y="2385597"/>
          <a:ext cx="329887" cy="32988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1420D-5558-4FF0-8261-3532100760C8}">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US" sz="1900" kern="1200"/>
            <a:t>Risk management </a:t>
          </a:r>
        </a:p>
      </dsp:txBody>
      <dsp:txXfrm>
        <a:off x="692764" y="2250643"/>
        <a:ext cx="9822835" cy="599796"/>
      </dsp:txXfrm>
    </dsp:sp>
    <dsp:sp modelId="{BCFEDBEB-2BCF-4AC0-9323-CBD86F6B3545}">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4E32A-14E3-4994-AFA4-231E2D651B3B}">
      <dsp:nvSpPr>
        <dsp:cNvPr id="0" name=""/>
        <dsp:cNvSpPr/>
      </dsp:nvSpPr>
      <dsp:spPr>
        <a:xfrm>
          <a:off x="181438" y="3135342"/>
          <a:ext cx="329887" cy="32988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0A01B-8687-496F-9DD9-789337C537A9}">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US" sz="1900" kern="1200"/>
            <a:t>Aggregate reporting</a:t>
          </a:r>
        </a:p>
      </dsp:txBody>
      <dsp:txXfrm>
        <a:off x="692764" y="3000388"/>
        <a:ext cx="9822835" cy="599796"/>
      </dsp:txXfrm>
    </dsp:sp>
    <dsp:sp modelId="{B020B69C-16CA-4984-9BEB-C8B4DC667638}">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E0D2C-DD6F-476B-816D-41328851D434}">
      <dsp:nvSpPr>
        <dsp:cNvPr id="0" name=""/>
        <dsp:cNvSpPr/>
      </dsp:nvSpPr>
      <dsp:spPr>
        <a:xfrm>
          <a:off x="181438" y="3885088"/>
          <a:ext cx="329887" cy="329887"/>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82851-3C81-44A4-A725-DA492FF5A09A}">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100000"/>
            </a:lnSpc>
            <a:spcBef>
              <a:spcPct val="0"/>
            </a:spcBef>
            <a:spcAft>
              <a:spcPct val="35000"/>
            </a:spcAft>
          </a:pPr>
          <a:r>
            <a:rPr lang="en-US" sz="1900" kern="1200"/>
            <a:t>Configurable workflow  </a:t>
          </a:r>
        </a:p>
      </dsp:txBody>
      <dsp:txXfrm>
        <a:off x="692764" y="3750134"/>
        <a:ext cx="9822835" cy="599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4B562-5E31-4809-BA64-1EC1A665C3B9}">
      <dsp:nvSpPr>
        <dsp:cNvPr id="0" name=""/>
        <dsp:cNvSpPr/>
      </dsp:nvSpPr>
      <dsp:spPr>
        <a:xfrm>
          <a:off x="0" y="616186"/>
          <a:ext cx="5818396" cy="1137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E89E1-F5A3-49C3-9788-398E815C57D7}">
      <dsp:nvSpPr>
        <dsp:cNvPr id="0" name=""/>
        <dsp:cNvSpPr/>
      </dsp:nvSpPr>
      <dsp:spPr>
        <a:xfrm>
          <a:off x="344116" y="872141"/>
          <a:ext cx="625666" cy="6256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D2CC9-29AD-4AAB-89B3-51693F7103D7}">
      <dsp:nvSpPr>
        <dsp:cNvPr id="0" name=""/>
        <dsp:cNvSpPr/>
      </dsp:nvSpPr>
      <dsp:spPr>
        <a:xfrm>
          <a:off x="1313899" y="616186"/>
          <a:ext cx="4504496" cy="113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93" tIns="120393" rIns="120393" bIns="120393" numCol="1" spcCol="1270" anchor="ctr" anchorCtr="0">
          <a:noAutofit/>
        </a:bodyPr>
        <a:lstStyle/>
        <a:p>
          <a:pPr lvl="0" algn="just" defTabSz="622300">
            <a:lnSpc>
              <a:spcPct val="100000"/>
            </a:lnSpc>
            <a:spcBef>
              <a:spcPct val="0"/>
            </a:spcBef>
            <a:spcAft>
              <a:spcPct val="35000"/>
            </a:spcAft>
          </a:pPr>
          <a:r>
            <a:rPr lang="en-US" sz="1400" b="0" i="0" kern="1200" dirty="0"/>
            <a:t>The INN system was established in 1950 by the World Health Assembly and the first list of International Nonproprietary Names for pharmaceutical substances was published in 1953. </a:t>
          </a:r>
          <a:endParaRPr lang="en-US" sz="1400" kern="1200" dirty="0"/>
        </a:p>
      </dsp:txBody>
      <dsp:txXfrm>
        <a:off x="1313899" y="616186"/>
        <a:ext cx="4504496" cy="1137575"/>
      </dsp:txXfrm>
    </dsp:sp>
    <dsp:sp modelId="{7FCA0D6A-9AD6-45B0-A543-9B1074D8C326}">
      <dsp:nvSpPr>
        <dsp:cNvPr id="0" name=""/>
        <dsp:cNvSpPr/>
      </dsp:nvSpPr>
      <dsp:spPr>
        <a:xfrm>
          <a:off x="0" y="2038155"/>
          <a:ext cx="5818396" cy="1137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4237F-A821-4177-A4D0-4E29FBDF0E03}">
      <dsp:nvSpPr>
        <dsp:cNvPr id="0" name=""/>
        <dsp:cNvSpPr/>
      </dsp:nvSpPr>
      <dsp:spPr>
        <a:xfrm>
          <a:off x="344116" y="2294110"/>
          <a:ext cx="625666" cy="62566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640AA5-E601-473E-AE36-CD4C88C89194}">
      <dsp:nvSpPr>
        <dsp:cNvPr id="0" name=""/>
        <dsp:cNvSpPr/>
      </dsp:nvSpPr>
      <dsp:spPr>
        <a:xfrm>
          <a:off x="1313899" y="2038155"/>
          <a:ext cx="4504496" cy="113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93" tIns="120393" rIns="120393" bIns="120393" numCol="1" spcCol="1270" anchor="ctr" anchorCtr="0">
          <a:noAutofit/>
        </a:bodyPr>
        <a:lstStyle/>
        <a:p>
          <a:pPr lvl="0" algn="just" defTabSz="622300">
            <a:lnSpc>
              <a:spcPct val="100000"/>
            </a:lnSpc>
            <a:spcBef>
              <a:spcPct val="0"/>
            </a:spcBef>
            <a:spcAft>
              <a:spcPct val="35000"/>
            </a:spcAft>
          </a:pPr>
          <a:r>
            <a:rPr lang="en-US" sz="1400" b="0" i="0" kern="1200" dirty="0"/>
            <a:t>The cumulative list of INN now stands at some 7000 names designated since that time, and this number is growing every year by some 120-150 new INN.</a:t>
          </a:r>
          <a:endParaRPr lang="en-US" sz="1400" kern="1200" dirty="0"/>
        </a:p>
      </dsp:txBody>
      <dsp:txXfrm>
        <a:off x="1313899" y="2038155"/>
        <a:ext cx="4504496" cy="1137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20920-01B5-4C45-9801-C054E45AAC07}">
      <dsp:nvSpPr>
        <dsp:cNvPr id="0" name=""/>
        <dsp:cNvSpPr/>
      </dsp:nvSpPr>
      <dsp:spPr>
        <a:xfrm>
          <a:off x="0" y="372441"/>
          <a:ext cx="6879517"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0" i="0" kern="1200" dirty="0"/>
            <a:t>To provide health professionals with a unique and universally available designated name to identify each pharmaceutical substance.</a:t>
          </a:r>
          <a:endParaRPr lang="en-US" sz="1800" kern="1200" dirty="0"/>
        </a:p>
      </dsp:txBody>
      <dsp:txXfrm>
        <a:off x="61909" y="434350"/>
        <a:ext cx="6755699" cy="1144388"/>
      </dsp:txXfrm>
    </dsp:sp>
    <dsp:sp modelId="{CB2ECEDD-2B6E-4DC8-8CBC-C3D5ADCA08EA}">
      <dsp:nvSpPr>
        <dsp:cNvPr id="0" name=""/>
        <dsp:cNvSpPr/>
      </dsp:nvSpPr>
      <dsp:spPr>
        <a:xfrm>
          <a:off x="0" y="1692488"/>
          <a:ext cx="6879517"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0" i="0" kern="1200" dirty="0"/>
            <a:t>For the clear identification, safe prescription</a:t>
          </a:r>
          <a:r>
            <a:rPr lang="en-US" sz="1800" kern="1200" dirty="0"/>
            <a:t> </a:t>
          </a:r>
          <a:r>
            <a:rPr lang="en-US" sz="1800" b="0" i="0" kern="1200" dirty="0"/>
            <a:t>dispensing of medicines to patients, </a:t>
          </a:r>
          <a:r>
            <a:rPr lang="en-US" sz="1800" kern="1200" dirty="0"/>
            <a:t>and</a:t>
          </a:r>
        </a:p>
      </dsp:txBody>
      <dsp:txXfrm>
        <a:off x="61909" y="1754397"/>
        <a:ext cx="6755699" cy="1144388"/>
      </dsp:txXfrm>
    </dsp:sp>
    <dsp:sp modelId="{79091A3B-22F4-4EA8-AB0E-24482F2FF709}">
      <dsp:nvSpPr>
        <dsp:cNvPr id="0" name=""/>
        <dsp:cNvSpPr/>
      </dsp:nvSpPr>
      <dsp:spPr>
        <a:xfrm>
          <a:off x="0" y="3012535"/>
          <a:ext cx="6879517"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0" i="0" kern="1200" dirty="0"/>
            <a:t>For communication and exchange of information among health professionals and scientists worldwide.</a:t>
          </a:r>
          <a:endParaRPr lang="en-US" sz="1800" kern="1200" dirty="0"/>
        </a:p>
      </dsp:txBody>
      <dsp:txXfrm>
        <a:off x="61909" y="3074444"/>
        <a:ext cx="6755699" cy="1144388"/>
      </dsp:txXfrm>
    </dsp:sp>
    <dsp:sp modelId="{F5834FDC-2823-42EC-9CCA-35AC5C6DAE42}">
      <dsp:nvSpPr>
        <dsp:cNvPr id="0" name=""/>
        <dsp:cNvSpPr/>
      </dsp:nvSpPr>
      <dsp:spPr>
        <a:xfrm>
          <a:off x="0" y="4332581"/>
          <a:ext cx="6879517"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0" i="0" kern="1200" dirty="0"/>
            <a:t>Nonproprietary names are intended for use in pharma, labeling, product information, advertising and other promotional material, drug regulation, and scientific</a:t>
          </a:r>
          <a:r>
            <a:rPr lang="en-US" sz="1800" kern="1200" dirty="0"/>
            <a:t> </a:t>
          </a:r>
          <a:r>
            <a:rPr lang="en-US" sz="1800" b="0" i="0" kern="1200" dirty="0"/>
            <a:t>literature, and as a basis for product names, </a:t>
          </a:r>
          <a:r>
            <a:rPr lang="en-US" sz="1800" kern="1200" dirty="0"/>
            <a:t> e.g., for generics.</a:t>
          </a:r>
        </a:p>
      </dsp:txBody>
      <dsp:txXfrm>
        <a:off x="61909" y="4394490"/>
        <a:ext cx="6755699" cy="1144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0AD23-3DBC-4E4A-8CD0-15E447E54EB5}">
      <dsp:nvSpPr>
        <dsp:cNvPr id="0" name=""/>
        <dsp:cNvSpPr/>
      </dsp:nvSpPr>
      <dsp:spPr>
        <a:xfrm>
          <a:off x="0" y="54052"/>
          <a:ext cx="10299115" cy="1558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0" i="0" kern="1200" dirty="0"/>
            <a:t>Nowadays, most products available on the market are advertised, promoted, and identified by a trading name. In the pharmaceutical field, trade names are used when prescribing, dispensing, selling, promoting, or buying a medicament. Trade names are usually selected by the owner of the product registered in national trademarks or patent offices. They are private property and can be used only with the consent of the owner of the trademark. </a:t>
          </a:r>
          <a:endParaRPr lang="en-US" sz="1800" kern="1200" dirty="0"/>
        </a:p>
      </dsp:txBody>
      <dsp:txXfrm>
        <a:off x="76077" y="130129"/>
        <a:ext cx="10146961" cy="1406285"/>
      </dsp:txXfrm>
    </dsp:sp>
    <dsp:sp modelId="{43D63F47-418D-4220-8C9A-B8CB9B1F1281}">
      <dsp:nvSpPr>
        <dsp:cNvPr id="0" name=""/>
        <dsp:cNvSpPr/>
      </dsp:nvSpPr>
      <dsp:spPr>
        <a:xfrm>
          <a:off x="0" y="1664332"/>
          <a:ext cx="10299115" cy="1558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0" i="0" kern="1200" dirty="0"/>
            <a:t>In most cases, brand names are chosen for a finished pharmaceutical product. Therefore, pharmaceutical preparations containing the same active drug substance are frequently sold under different brand/trade names in different countries and even within the same country. </a:t>
          </a:r>
          <a:endParaRPr lang="en-US" sz="1800" kern="1200" dirty="0"/>
        </a:p>
      </dsp:txBody>
      <dsp:txXfrm>
        <a:off x="76077" y="1740409"/>
        <a:ext cx="10146961" cy="1406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D87E3-DDD1-408F-BE20-A5D1E8FB1671}">
      <dsp:nvSpPr>
        <dsp:cNvPr id="0" name=""/>
        <dsp:cNvSpPr/>
      </dsp:nvSpPr>
      <dsp:spPr>
        <a:xfrm>
          <a:off x="0" y="76493"/>
          <a:ext cx="10325000" cy="820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0" i="0" kern="1200" dirty="0"/>
            <a:t>INN is designated for the active part of the molecule only, to avoid the multiplication of entries in cases where several salts esters, etc. are used. In such cases, the user of the INN must create a modified INN (INNM)</a:t>
          </a:r>
          <a:endParaRPr lang="en-US" sz="1500" kern="1200" dirty="0"/>
        </a:p>
      </dsp:txBody>
      <dsp:txXfrm>
        <a:off x="40052" y="116545"/>
        <a:ext cx="10244896" cy="740358"/>
      </dsp:txXfrm>
    </dsp:sp>
    <dsp:sp modelId="{F484A977-6764-44B6-A524-3475AE795453}">
      <dsp:nvSpPr>
        <dsp:cNvPr id="0" name=""/>
        <dsp:cNvSpPr/>
      </dsp:nvSpPr>
      <dsp:spPr>
        <a:xfrm>
          <a:off x="0" y="940155"/>
          <a:ext cx="10325000" cy="820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0" i="0" kern="1200" dirty="0"/>
            <a:t>Ex: Mepyramine maleate (a salt of mepyramine with maleic)</a:t>
          </a:r>
          <a:endParaRPr lang="en-US" sz="1500" kern="1200" dirty="0"/>
        </a:p>
      </dsp:txBody>
      <dsp:txXfrm>
        <a:off x="40052" y="980207"/>
        <a:ext cx="10244896" cy="740358"/>
      </dsp:txXfrm>
    </dsp:sp>
    <dsp:sp modelId="{C7D86ECE-18CD-4394-A9B6-8819CA1F63D5}">
      <dsp:nvSpPr>
        <dsp:cNvPr id="0" name=""/>
        <dsp:cNvSpPr/>
      </dsp:nvSpPr>
      <dsp:spPr>
        <a:xfrm>
          <a:off x="0" y="1803818"/>
          <a:ext cx="10325000" cy="820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0" i="0" kern="1200"/>
            <a:t>The primary principles for selection: </a:t>
          </a:r>
          <a:endParaRPr lang="en-US" sz="1500" kern="1200"/>
        </a:p>
      </dsp:txBody>
      <dsp:txXfrm>
        <a:off x="40052" y="1843870"/>
        <a:ext cx="10244896" cy="740358"/>
      </dsp:txXfrm>
    </dsp:sp>
    <dsp:sp modelId="{CF62FD2B-27B3-4EE2-8162-95DD4532EE10}">
      <dsp:nvSpPr>
        <dsp:cNvPr id="0" name=""/>
        <dsp:cNvSpPr/>
      </dsp:nvSpPr>
      <dsp:spPr>
        <a:xfrm>
          <a:off x="0" y="2667480"/>
          <a:ext cx="10325000" cy="820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0" i="0" kern="1200"/>
            <a:t>Distinctive in sound and spelling; Not too long; and Not liable to confusion with other names in common use. Ex: ac: anti-inflammatory agents, </a:t>
          </a:r>
          <a:r>
            <a:rPr lang="en-US" sz="1500" kern="1200"/>
            <a:t>I</a:t>
          </a:r>
          <a:r>
            <a:rPr lang="en-US" sz="1500" b="0" i="0" kern="1200"/>
            <a:t>bufenac derivatives -</a:t>
          </a:r>
          <a:r>
            <a:rPr lang="en-US" sz="1500" b="1" i="0" kern="1200"/>
            <a:t>coxib</a:t>
          </a:r>
          <a:r>
            <a:rPr lang="en-US" sz="1500" b="0" i="0" kern="1200"/>
            <a:t> for COX-2 inhibitors, a type of anti-inflammatory drugs (e.g., celecoxib)</a:t>
          </a:r>
          <a:endParaRPr lang="en-US" sz="1500" kern="1200"/>
        </a:p>
      </dsp:txBody>
      <dsp:txXfrm>
        <a:off x="40052" y="2707532"/>
        <a:ext cx="10244896" cy="740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F080B-846F-444E-AF1C-8FC341894B2B}">
      <dsp:nvSpPr>
        <dsp:cNvPr id="0" name=""/>
        <dsp:cNvSpPr/>
      </dsp:nvSpPr>
      <dsp:spPr>
        <a:xfrm>
          <a:off x="2065000" y="1113"/>
          <a:ext cx="8260000" cy="1141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267" tIns="290000" rIns="160267" bIns="290000" numCol="1" spcCol="1270" anchor="ctr" anchorCtr="0">
          <a:noAutofit/>
        </a:bodyPr>
        <a:lstStyle/>
        <a:p>
          <a:pPr lvl="0" algn="l" defTabSz="577850">
            <a:lnSpc>
              <a:spcPct val="90000"/>
            </a:lnSpc>
            <a:spcBef>
              <a:spcPct val="0"/>
            </a:spcBef>
            <a:spcAft>
              <a:spcPct val="35000"/>
            </a:spcAft>
          </a:pPr>
          <a:r>
            <a:rPr lang="en-US" sz="1300" kern="1200"/>
            <a:t>Do not select names for mixtures of substances.</a:t>
          </a:r>
        </a:p>
      </dsp:txBody>
      <dsp:txXfrm>
        <a:off x="2065000" y="1113"/>
        <a:ext cx="8260000" cy="1141733"/>
      </dsp:txXfrm>
    </dsp:sp>
    <dsp:sp modelId="{8694799B-0F16-4271-9A90-DD1C85FB3FCF}">
      <dsp:nvSpPr>
        <dsp:cNvPr id="0" name=""/>
        <dsp:cNvSpPr/>
      </dsp:nvSpPr>
      <dsp:spPr>
        <a:xfrm>
          <a:off x="0" y="1113"/>
          <a:ext cx="2065000" cy="114173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73" tIns="112778" rIns="109273" bIns="112778" numCol="1" spcCol="1270" anchor="ctr" anchorCtr="0">
          <a:noAutofit/>
        </a:bodyPr>
        <a:lstStyle/>
        <a:p>
          <a:pPr lvl="0" algn="ctr" defTabSz="755650">
            <a:lnSpc>
              <a:spcPct val="90000"/>
            </a:lnSpc>
            <a:spcBef>
              <a:spcPct val="0"/>
            </a:spcBef>
            <a:spcAft>
              <a:spcPct val="35000"/>
            </a:spcAft>
          </a:pPr>
          <a:r>
            <a:rPr lang="en-US" sz="1700" kern="1200"/>
            <a:t>Do not select</a:t>
          </a:r>
        </a:p>
      </dsp:txBody>
      <dsp:txXfrm>
        <a:off x="0" y="1113"/>
        <a:ext cx="2065000" cy="1141733"/>
      </dsp:txXfrm>
    </dsp:sp>
    <dsp:sp modelId="{A3875D8E-D65F-4CC2-8D5E-7995E985469F}">
      <dsp:nvSpPr>
        <dsp:cNvPr id="0" name=""/>
        <dsp:cNvSpPr/>
      </dsp:nvSpPr>
      <dsp:spPr>
        <a:xfrm>
          <a:off x="2065000" y="1211351"/>
          <a:ext cx="8260000" cy="1141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267" tIns="290000" rIns="160267" bIns="290000" numCol="1" spcCol="1270" anchor="ctr" anchorCtr="0">
          <a:noAutofit/>
        </a:bodyPr>
        <a:lstStyle/>
        <a:p>
          <a:pPr lvl="0" algn="l" defTabSz="577850">
            <a:lnSpc>
              <a:spcPct val="90000"/>
            </a:lnSpc>
            <a:spcBef>
              <a:spcPct val="0"/>
            </a:spcBef>
            <a:spcAft>
              <a:spcPct val="35000"/>
            </a:spcAft>
          </a:pPr>
          <a:r>
            <a:rPr lang="en-US" sz="1300" kern="1200"/>
            <a:t>Do not select herbal substances (vegetable drugs) or homeopathic products.</a:t>
          </a:r>
        </a:p>
      </dsp:txBody>
      <dsp:txXfrm>
        <a:off x="2065000" y="1211351"/>
        <a:ext cx="8260000" cy="1141733"/>
      </dsp:txXfrm>
    </dsp:sp>
    <dsp:sp modelId="{D15E8298-A23E-47CB-BCB9-A4C3720389C8}">
      <dsp:nvSpPr>
        <dsp:cNvPr id="0" name=""/>
        <dsp:cNvSpPr/>
      </dsp:nvSpPr>
      <dsp:spPr>
        <a:xfrm>
          <a:off x="0" y="1211351"/>
          <a:ext cx="2065000" cy="114173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73" tIns="112778" rIns="109273" bIns="112778" numCol="1" spcCol="1270" anchor="ctr" anchorCtr="0">
          <a:noAutofit/>
        </a:bodyPr>
        <a:lstStyle/>
        <a:p>
          <a:pPr lvl="0" algn="ctr" defTabSz="755650">
            <a:lnSpc>
              <a:spcPct val="90000"/>
            </a:lnSpc>
            <a:spcBef>
              <a:spcPct val="0"/>
            </a:spcBef>
            <a:spcAft>
              <a:spcPct val="35000"/>
            </a:spcAft>
          </a:pPr>
          <a:r>
            <a:rPr lang="en-US" sz="1700" kern="1200"/>
            <a:t>Do not select</a:t>
          </a:r>
        </a:p>
      </dsp:txBody>
      <dsp:txXfrm>
        <a:off x="0" y="1211351"/>
        <a:ext cx="2065000" cy="1141733"/>
      </dsp:txXfrm>
    </dsp:sp>
    <dsp:sp modelId="{C60B60B7-CC84-4DF7-A7EA-9AF2029C9D64}">
      <dsp:nvSpPr>
        <dsp:cNvPr id="0" name=""/>
        <dsp:cNvSpPr/>
      </dsp:nvSpPr>
      <dsp:spPr>
        <a:xfrm>
          <a:off x="2065000" y="2421588"/>
          <a:ext cx="8260000" cy="1141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267" tIns="290000" rIns="160267" bIns="290000" numCol="1" spcCol="1270" anchor="ctr" anchorCtr="0">
          <a:noAutofit/>
        </a:bodyPr>
        <a:lstStyle/>
        <a:p>
          <a:pPr lvl="0" algn="l" defTabSz="577850">
            <a:lnSpc>
              <a:spcPct val="90000"/>
            </a:lnSpc>
            <a:spcBef>
              <a:spcPct val="0"/>
            </a:spcBef>
            <a:spcAft>
              <a:spcPct val="35000"/>
            </a:spcAft>
          </a:pPr>
          <a:r>
            <a:rPr lang="en-US" sz="1300" kern="1200" dirty="0"/>
            <a:t>Do not select names for those substances that have a long history of use for medical purposes under well-established names such as those of alkaloids (e.g., morphine, codeine) or trivial chemical names (e.g., acetic acid). </a:t>
          </a:r>
        </a:p>
      </dsp:txBody>
      <dsp:txXfrm>
        <a:off x="2065000" y="2421588"/>
        <a:ext cx="8260000" cy="1141733"/>
      </dsp:txXfrm>
    </dsp:sp>
    <dsp:sp modelId="{E57D3CAA-E39E-4325-AFD7-07BDF1897FD1}">
      <dsp:nvSpPr>
        <dsp:cNvPr id="0" name=""/>
        <dsp:cNvSpPr/>
      </dsp:nvSpPr>
      <dsp:spPr>
        <a:xfrm>
          <a:off x="0" y="2421588"/>
          <a:ext cx="2065000" cy="114173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73" tIns="112778" rIns="109273" bIns="112778" numCol="1" spcCol="1270" anchor="ctr" anchorCtr="0">
          <a:noAutofit/>
        </a:bodyPr>
        <a:lstStyle/>
        <a:p>
          <a:pPr lvl="0" algn="ctr" defTabSz="755650">
            <a:lnSpc>
              <a:spcPct val="90000"/>
            </a:lnSpc>
            <a:spcBef>
              <a:spcPct val="0"/>
            </a:spcBef>
            <a:spcAft>
              <a:spcPct val="35000"/>
            </a:spcAft>
          </a:pPr>
          <a:r>
            <a:rPr lang="en-US" sz="1700" kern="1200"/>
            <a:t>Do not select</a:t>
          </a:r>
        </a:p>
      </dsp:txBody>
      <dsp:txXfrm>
        <a:off x="0" y="2421588"/>
        <a:ext cx="2065000" cy="1141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339A3-3D8A-43DB-BCA8-437A5847D4A0}">
      <dsp:nvSpPr>
        <dsp:cNvPr id="0" name=""/>
        <dsp:cNvSpPr/>
      </dsp:nvSpPr>
      <dsp:spPr>
        <a:xfrm>
          <a:off x="0" y="44284"/>
          <a:ext cx="10325100" cy="1558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a:t>The World Health Organization collaborates closely with INN experts and national nomenclature committees to select a single name of worldwide acceptability for each active substance that is to be marketed as a pharmaceutical. To avoid confusion, which could jeopardize the safety of patients, trademarks should neither be derived from INNs nor contain common stems used in INNs. </a:t>
          </a:r>
          <a:endParaRPr lang="en-US" sz="1800" kern="1200"/>
        </a:p>
      </dsp:txBody>
      <dsp:txXfrm>
        <a:off x="76077" y="120361"/>
        <a:ext cx="10172946" cy="1406285"/>
      </dsp:txXfrm>
    </dsp:sp>
    <dsp:sp modelId="{D81EC593-A48B-4F3C-8D9F-23E98005B0E2}">
      <dsp:nvSpPr>
        <dsp:cNvPr id="0" name=""/>
        <dsp:cNvSpPr/>
      </dsp:nvSpPr>
      <dsp:spPr>
        <a:xfrm>
          <a:off x="0" y="1654564"/>
          <a:ext cx="10325100" cy="1558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a:t>During the past few years, INN common stems have been increasingly introduced in trademarks. This hampers the selection of new nonproprietary names within the established system. Given the fact that all INNs should be distinct from</a:t>
          </a:r>
          <a:r>
            <a:rPr lang="en-US" sz="1800" kern="1200"/>
            <a:t> </a:t>
          </a:r>
          <a:r>
            <a:rPr lang="en-US" sz="1800" b="0" i="0" kern="1200"/>
            <a:t>existing INNs and trademarks, this practice causes difficulties when selecting a new name. </a:t>
          </a:r>
          <a:endParaRPr lang="en-US" sz="1800" kern="1200"/>
        </a:p>
      </dsp:txBody>
      <dsp:txXfrm>
        <a:off x="76077" y="1730641"/>
        <a:ext cx="10172946" cy="14062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06F9B-0888-4F20-A93B-C2059FF83540}">
      <dsp:nvSpPr>
        <dsp:cNvPr id="0" name=""/>
        <dsp:cNvSpPr/>
      </dsp:nvSpPr>
      <dsp:spPr>
        <a:xfrm>
          <a:off x="0" y="174357"/>
          <a:ext cx="1044034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a:t>There are a large number of brands for a single pharmaceutical substance generic name No. of brands INN Amoxycillin 86 </a:t>
          </a:r>
          <a:r>
            <a:rPr lang="en-US" sz="1600" b="0" i="0" kern="1200" dirty="0" err="1"/>
            <a:t>Vinleurosine</a:t>
          </a:r>
          <a:r>
            <a:rPr lang="en-US" sz="1600" kern="1200" dirty="0"/>
            <a:t>.</a:t>
          </a:r>
        </a:p>
      </dsp:txBody>
      <dsp:txXfrm>
        <a:off x="31070" y="205427"/>
        <a:ext cx="10378200" cy="574340"/>
      </dsp:txXfrm>
    </dsp:sp>
    <dsp:sp modelId="{CB5F37B7-0210-419F-9B02-80605C17BF38}">
      <dsp:nvSpPr>
        <dsp:cNvPr id="0" name=""/>
        <dsp:cNvSpPr/>
      </dsp:nvSpPr>
      <dsp:spPr>
        <a:xfrm>
          <a:off x="0" y="856917"/>
          <a:ext cx="1044034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a:t>Based on recommendations made by the WHO Expert Committee on the Use of Essential Drugs, a resolution was adopted during the 46th World Health Assembly requested Member States to </a:t>
          </a:r>
          <a:endParaRPr lang="en-US" sz="1600" kern="1200"/>
        </a:p>
      </dsp:txBody>
      <dsp:txXfrm>
        <a:off x="31070" y="887987"/>
        <a:ext cx="10378200" cy="574340"/>
      </dsp:txXfrm>
    </dsp:sp>
    <dsp:sp modelId="{094D9641-4294-42BF-8691-41FBBFFBAE36}">
      <dsp:nvSpPr>
        <dsp:cNvPr id="0" name=""/>
        <dsp:cNvSpPr/>
      </dsp:nvSpPr>
      <dsp:spPr>
        <a:xfrm>
          <a:off x="0" y="1539477"/>
          <a:ext cx="1044034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a:t>"Enact rules or regulations, as necessary, to ensure that</a:t>
          </a:r>
          <a:r>
            <a:rPr lang="en-US" sz="1600" kern="1200"/>
            <a:t> </a:t>
          </a:r>
          <a:r>
            <a:rPr lang="en-US" sz="1600" b="0" i="0" kern="1200"/>
            <a:t>international nonproprietary names… are always displayed prominently”.</a:t>
          </a:r>
          <a:endParaRPr lang="en-US" sz="1600" kern="1200"/>
        </a:p>
      </dsp:txBody>
      <dsp:txXfrm>
        <a:off x="31070" y="1570547"/>
        <a:ext cx="10378200" cy="574340"/>
      </dsp:txXfrm>
    </dsp:sp>
    <dsp:sp modelId="{120884EF-5716-4C78-927F-5E752839505B}">
      <dsp:nvSpPr>
        <dsp:cNvPr id="0" name=""/>
        <dsp:cNvSpPr/>
      </dsp:nvSpPr>
      <dsp:spPr>
        <a:xfrm>
          <a:off x="0" y="2222038"/>
          <a:ext cx="1044034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a:t>Encourage manufacturers to rely on their corporate name and the international nonproprietary names, rather than trademarks, to promote and market multisource products introduced after patent expiration.</a:t>
          </a:r>
          <a:endParaRPr lang="en-US" sz="1600" kern="1200"/>
        </a:p>
      </dsp:txBody>
      <dsp:txXfrm>
        <a:off x="31070" y="2253108"/>
        <a:ext cx="10378200" cy="574340"/>
      </dsp:txXfrm>
    </dsp:sp>
    <dsp:sp modelId="{5CF7228D-AB18-40E1-B01E-E4ECE93080AF}">
      <dsp:nvSpPr>
        <dsp:cNvPr id="0" name=""/>
        <dsp:cNvSpPr/>
      </dsp:nvSpPr>
      <dsp:spPr>
        <a:xfrm>
          <a:off x="0" y="2904598"/>
          <a:ext cx="1044034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a:t>Develop policy guidelines on the use and protection of international nonproprietary names and discourage the use of   names derived from INNs, and particularly names including INN stems in trademarks.</a:t>
          </a:r>
          <a:endParaRPr lang="en-US" sz="1600" kern="1200" dirty="0"/>
        </a:p>
      </dsp:txBody>
      <dsp:txXfrm>
        <a:off x="31070" y="2935668"/>
        <a:ext cx="10378200" cy="5743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3A892-AB4E-4AF0-8407-0050E124DCCE}">
      <dsp:nvSpPr>
        <dsp:cNvPr id="0" name=""/>
        <dsp:cNvSpPr/>
      </dsp:nvSpPr>
      <dsp:spPr>
        <a:xfrm>
          <a:off x="0" y="30194"/>
          <a:ext cx="103250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a:t>In India, Section 13 (b) of the Trade Marks Act, 1999 prohibits the registration of names of chemical elements or INNs which have been declared by the World Health Organization (WHO) and notified by the Registrar of Trade Marks. Nevertheless, there are names that are similar to INNs. </a:t>
          </a:r>
          <a:endParaRPr lang="en-US" sz="1600" kern="1200" dirty="0"/>
        </a:p>
      </dsp:txBody>
      <dsp:txXfrm>
        <a:off x="67110" y="97304"/>
        <a:ext cx="10190780" cy="1240530"/>
      </dsp:txXfrm>
    </dsp:sp>
    <dsp:sp modelId="{8C281939-A4D3-4927-BB75-BFCEEFE912EC}">
      <dsp:nvSpPr>
        <dsp:cNvPr id="0" name=""/>
        <dsp:cNvSpPr/>
      </dsp:nvSpPr>
      <dsp:spPr>
        <a:xfrm>
          <a:off x="0" y="1451025"/>
          <a:ext cx="103250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a:t>The WHO has brought the same to the attention of the Drug Controller General of India. The basic requirement of Section 13 (b) of the Trade Marks Act, 1999 is that INNs must be notified by the Registrar. </a:t>
          </a:r>
          <a:endParaRPr lang="en-US" sz="1600" kern="1200"/>
        </a:p>
      </dsp:txBody>
      <dsp:txXfrm>
        <a:off x="67110" y="1518135"/>
        <a:ext cx="10190780" cy="1240530"/>
      </dsp:txXfrm>
    </dsp:sp>
    <dsp:sp modelId="{D460691E-A29B-4E07-A459-80225BF6F953}">
      <dsp:nvSpPr>
        <dsp:cNvPr id="0" name=""/>
        <dsp:cNvSpPr/>
      </dsp:nvSpPr>
      <dsp:spPr>
        <a:xfrm>
          <a:off x="0" y="2871855"/>
          <a:ext cx="103250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a:t>The use of INNs as trademarks constitutes a problem in two ways: use of parts of INNs in trademarks can dilute the INN </a:t>
          </a:r>
          <a:r>
            <a:rPr lang="en-US" sz="1600" kern="1200" dirty="0"/>
            <a:t> </a:t>
          </a:r>
          <a:r>
            <a:rPr lang="en-US" sz="1600" b="0" i="0" kern="1200" dirty="0"/>
            <a:t>system by creating confusion in drug nomenclature. Secondly, since trademarks enjoy legal protection unlike  INNs, the use of INN stems in trademarks may hinder the coining of new INNs in the future using the common stem, where a trademark owner opposes the INN. This is because the selection of INNs ensures that the rights of trademark owners are not affected by INNs. </a:t>
          </a:r>
          <a:endParaRPr lang="en-US" sz="1600" kern="1200" dirty="0"/>
        </a:p>
      </dsp:txBody>
      <dsp:txXfrm>
        <a:off x="67110" y="2938965"/>
        <a:ext cx="10190780" cy="1240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5F80-BEEE-E773-6969-81D15B0AA8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i-IN"/>
          </a:p>
        </p:txBody>
      </p:sp>
      <p:sp>
        <p:nvSpPr>
          <p:cNvPr id="3" name="Subtitle 2">
            <a:extLst>
              <a:ext uri="{FF2B5EF4-FFF2-40B4-BE49-F238E27FC236}">
                <a16:creationId xmlns:a16="http://schemas.microsoft.com/office/drawing/2014/main" id="{3A0314BB-D880-C855-D22E-81ECAB42D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i-IN"/>
          </a:p>
        </p:txBody>
      </p:sp>
      <p:sp>
        <p:nvSpPr>
          <p:cNvPr id="4" name="Date Placeholder 3">
            <a:extLst>
              <a:ext uri="{FF2B5EF4-FFF2-40B4-BE49-F238E27FC236}">
                <a16:creationId xmlns:a16="http://schemas.microsoft.com/office/drawing/2014/main" id="{4D622912-F7C2-92BC-E1B3-EC803F4D41E6}"/>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5" name="Footer Placeholder 4">
            <a:extLst>
              <a:ext uri="{FF2B5EF4-FFF2-40B4-BE49-F238E27FC236}">
                <a16:creationId xmlns:a16="http://schemas.microsoft.com/office/drawing/2014/main" id="{F01FE92F-6F78-4CF2-FA91-67C5798EFC0D}"/>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D8E52CB5-F2AC-ADDD-D118-A2BF823642B5}"/>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210157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C287-70FF-C95F-112D-1A29502321F2}"/>
              </a:ext>
            </a:extLst>
          </p:cNvPr>
          <p:cNvSpPr>
            <a:spLocks noGrp="1"/>
          </p:cNvSpPr>
          <p:nvPr>
            <p:ph type="title"/>
          </p:nvPr>
        </p:nvSpPr>
        <p:spPr/>
        <p:txBody>
          <a:bodyPr/>
          <a:lstStyle/>
          <a:p>
            <a:r>
              <a:rPr lang="en-US"/>
              <a:t>Click to edit Master title style</a:t>
            </a:r>
            <a:endParaRPr lang="hi-IN"/>
          </a:p>
        </p:txBody>
      </p:sp>
      <p:sp>
        <p:nvSpPr>
          <p:cNvPr id="3" name="Content Placeholder 2">
            <a:extLst>
              <a:ext uri="{FF2B5EF4-FFF2-40B4-BE49-F238E27FC236}">
                <a16:creationId xmlns:a16="http://schemas.microsoft.com/office/drawing/2014/main" id="{DC18DFDC-96C1-B76E-385C-0C8B5D75F997}"/>
              </a:ext>
            </a:extLst>
          </p:cNvPr>
          <p:cNvSpPr>
            <a:spLocks noGrp="1"/>
          </p:cNvSpPr>
          <p:nvPr>
            <p:ph idx="1"/>
          </p:nvPr>
        </p:nvSpPr>
        <p:spPr/>
        <p:txBody>
          <a:bodyPr/>
          <a:lstStyle>
            <a:lvl3pP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i-IN" dirty="0"/>
          </a:p>
        </p:txBody>
      </p:sp>
      <p:sp>
        <p:nvSpPr>
          <p:cNvPr id="4" name="Date Placeholder 3">
            <a:extLst>
              <a:ext uri="{FF2B5EF4-FFF2-40B4-BE49-F238E27FC236}">
                <a16:creationId xmlns:a16="http://schemas.microsoft.com/office/drawing/2014/main" id="{9CB5B447-3A96-3B7F-9F46-6A34CF0D7208}"/>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5" name="Footer Placeholder 4">
            <a:extLst>
              <a:ext uri="{FF2B5EF4-FFF2-40B4-BE49-F238E27FC236}">
                <a16:creationId xmlns:a16="http://schemas.microsoft.com/office/drawing/2014/main" id="{093FAEA6-06BD-A3B4-620A-26598E18244F}"/>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43946458-3B26-7E8C-677F-EB997767DC63}"/>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239680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1650-2D9B-6610-B808-1E2D514468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i-IN"/>
          </a:p>
        </p:txBody>
      </p:sp>
      <p:sp>
        <p:nvSpPr>
          <p:cNvPr id="3" name="Text Placeholder 2">
            <a:extLst>
              <a:ext uri="{FF2B5EF4-FFF2-40B4-BE49-F238E27FC236}">
                <a16:creationId xmlns:a16="http://schemas.microsoft.com/office/drawing/2014/main" id="{DAFEF788-C499-903B-B132-EEA3128125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DA8E4-6890-A326-A2EA-AD22A7C1CDF6}"/>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5" name="Footer Placeholder 4">
            <a:extLst>
              <a:ext uri="{FF2B5EF4-FFF2-40B4-BE49-F238E27FC236}">
                <a16:creationId xmlns:a16="http://schemas.microsoft.com/office/drawing/2014/main" id="{7C008237-62D2-38B9-172A-73F0145148EA}"/>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53125D17-790D-6EA9-3A44-793A35929470}"/>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208269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3435-D0B5-F230-A934-ED12FDD16DEC}"/>
              </a:ext>
            </a:extLst>
          </p:cNvPr>
          <p:cNvSpPr>
            <a:spLocks noGrp="1"/>
          </p:cNvSpPr>
          <p:nvPr>
            <p:ph type="title"/>
          </p:nvPr>
        </p:nvSpPr>
        <p:spPr/>
        <p:txBody>
          <a:bodyPr/>
          <a:lstStyle/>
          <a:p>
            <a:r>
              <a:rPr lang="en-US"/>
              <a:t>Click to edit Master title style</a:t>
            </a:r>
            <a:endParaRPr lang="hi-IN"/>
          </a:p>
        </p:txBody>
      </p:sp>
      <p:sp>
        <p:nvSpPr>
          <p:cNvPr id="3" name="Content Placeholder 2">
            <a:extLst>
              <a:ext uri="{FF2B5EF4-FFF2-40B4-BE49-F238E27FC236}">
                <a16:creationId xmlns:a16="http://schemas.microsoft.com/office/drawing/2014/main" id="{5FC70CD3-51C3-FF83-1329-7BA2470B5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Content Placeholder 3">
            <a:extLst>
              <a:ext uri="{FF2B5EF4-FFF2-40B4-BE49-F238E27FC236}">
                <a16:creationId xmlns:a16="http://schemas.microsoft.com/office/drawing/2014/main" id="{A8FBF718-8DE6-71C9-DACE-DADFCD7AB2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5" name="Date Placeholder 4">
            <a:extLst>
              <a:ext uri="{FF2B5EF4-FFF2-40B4-BE49-F238E27FC236}">
                <a16:creationId xmlns:a16="http://schemas.microsoft.com/office/drawing/2014/main" id="{1D33FC28-C988-0983-BF16-23772903B3C5}"/>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6" name="Footer Placeholder 5">
            <a:extLst>
              <a:ext uri="{FF2B5EF4-FFF2-40B4-BE49-F238E27FC236}">
                <a16:creationId xmlns:a16="http://schemas.microsoft.com/office/drawing/2014/main" id="{A496A648-07FB-EE6F-F7BC-E99B44ED3007}"/>
              </a:ext>
            </a:extLst>
          </p:cNvPr>
          <p:cNvSpPr>
            <a:spLocks noGrp="1"/>
          </p:cNvSpPr>
          <p:nvPr>
            <p:ph type="ftr" sz="quarter" idx="11"/>
          </p:nvPr>
        </p:nvSpPr>
        <p:spPr/>
        <p:txBody>
          <a:bodyPr/>
          <a:lstStyle/>
          <a:p>
            <a:endParaRPr lang="hi-IN"/>
          </a:p>
        </p:txBody>
      </p:sp>
      <p:sp>
        <p:nvSpPr>
          <p:cNvPr id="7" name="Slide Number Placeholder 6">
            <a:extLst>
              <a:ext uri="{FF2B5EF4-FFF2-40B4-BE49-F238E27FC236}">
                <a16:creationId xmlns:a16="http://schemas.microsoft.com/office/drawing/2014/main" id="{33D27742-A156-83B1-6C4A-3438120BA4CF}"/>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3373663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EB37-87DA-526F-7C1C-3E44E0C20539}"/>
              </a:ext>
            </a:extLst>
          </p:cNvPr>
          <p:cNvSpPr>
            <a:spLocks noGrp="1"/>
          </p:cNvSpPr>
          <p:nvPr>
            <p:ph type="title"/>
          </p:nvPr>
        </p:nvSpPr>
        <p:spPr>
          <a:xfrm>
            <a:off x="839788" y="365125"/>
            <a:ext cx="10515600" cy="1325563"/>
          </a:xfrm>
        </p:spPr>
        <p:txBody>
          <a:bodyPr/>
          <a:lstStyle/>
          <a:p>
            <a:r>
              <a:rPr lang="en-US"/>
              <a:t>Click to edit Master title style</a:t>
            </a:r>
            <a:endParaRPr lang="hi-IN"/>
          </a:p>
        </p:txBody>
      </p:sp>
      <p:sp>
        <p:nvSpPr>
          <p:cNvPr id="3" name="Text Placeholder 2">
            <a:extLst>
              <a:ext uri="{FF2B5EF4-FFF2-40B4-BE49-F238E27FC236}">
                <a16:creationId xmlns:a16="http://schemas.microsoft.com/office/drawing/2014/main" id="{0CEE6CAD-9748-840F-DB22-BB9816E01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7240F0-17E3-2F51-3DEA-112B529790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5" name="Text Placeholder 4">
            <a:extLst>
              <a:ext uri="{FF2B5EF4-FFF2-40B4-BE49-F238E27FC236}">
                <a16:creationId xmlns:a16="http://schemas.microsoft.com/office/drawing/2014/main" id="{7D4B2BC0-F193-E140-FE31-9C4F4A996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7FBB0A-1F68-2616-CB20-39BF4200D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7" name="Date Placeholder 6">
            <a:extLst>
              <a:ext uri="{FF2B5EF4-FFF2-40B4-BE49-F238E27FC236}">
                <a16:creationId xmlns:a16="http://schemas.microsoft.com/office/drawing/2014/main" id="{BE88ABB2-92E7-A9AA-4012-45AA31FB8E53}"/>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8" name="Footer Placeholder 7">
            <a:extLst>
              <a:ext uri="{FF2B5EF4-FFF2-40B4-BE49-F238E27FC236}">
                <a16:creationId xmlns:a16="http://schemas.microsoft.com/office/drawing/2014/main" id="{878EFCDA-93F6-1798-3801-D8BE1D89EA2D}"/>
              </a:ext>
            </a:extLst>
          </p:cNvPr>
          <p:cNvSpPr>
            <a:spLocks noGrp="1"/>
          </p:cNvSpPr>
          <p:nvPr>
            <p:ph type="ftr" sz="quarter" idx="11"/>
          </p:nvPr>
        </p:nvSpPr>
        <p:spPr/>
        <p:txBody>
          <a:bodyPr/>
          <a:lstStyle/>
          <a:p>
            <a:endParaRPr lang="hi-IN"/>
          </a:p>
        </p:txBody>
      </p:sp>
      <p:sp>
        <p:nvSpPr>
          <p:cNvPr id="9" name="Slide Number Placeholder 8">
            <a:extLst>
              <a:ext uri="{FF2B5EF4-FFF2-40B4-BE49-F238E27FC236}">
                <a16:creationId xmlns:a16="http://schemas.microsoft.com/office/drawing/2014/main" id="{BA7DF627-B483-4232-87CC-968C75D4C93C}"/>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152149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0FAA-09BF-2F94-BBD9-EAE9CCE1BA1B}"/>
              </a:ext>
            </a:extLst>
          </p:cNvPr>
          <p:cNvSpPr>
            <a:spLocks noGrp="1"/>
          </p:cNvSpPr>
          <p:nvPr>
            <p:ph type="title"/>
          </p:nvPr>
        </p:nvSpPr>
        <p:spPr/>
        <p:txBody>
          <a:bodyPr/>
          <a:lstStyle/>
          <a:p>
            <a:r>
              <a:rPr lang="en-US"/>
              <a:t>Click to edit Master title style</a:t>
            </a:r>
            <a:endParaRPr lang="hi-IN"/>
          </a:p>
        </p:txBody>
      </p:sp>
      <p:sp>
        <p:nvSpPr>
          <p:cNvPr id="3" name="Date Placeholder 2">
            <a:extLst>
              <a:ext uri="{FF2B5EF4-FFF2-40B4-BE49-F238E27FC236}">
                <a16:creationId xmlns:a16="http://schemas.microsoft.com/office/drawing/2014/main" id="{94D01ECB-3D40-E18B-1C7A-2E7071AF1E3F}"/>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4" name="Footer Placeholder 3">
            <a:extLst>
              <a:ext uri="{FF2B5EF4-FFF2-40B4-BE49-F238E27FC236}">
                <a16:creationId xmlns:a16="http://schemas.microsoft.com/office/drawing/2014/main" id="{840D5F5D-6274-2D15-51BC-51A63001ECC0}"/>
              </a:ext>
            </a:extLst>
          </p:cNvPr>
          <p:cNvSpPr>
            <a:spLocks noGrp="1"/>
          </p:cNvSpPr>
          <p:nvPr>
            <p:ph type="ftr" sz="quarter" idx="11"/>
          </p:nvPr>
        </p:nvSpPr>
        <p:spPr/>
        <p:txBody>
          <a:bodyPr/>
          <a:lstStyle/>
          <a:p>
            <a:endParaRPr lang="hi-IN"/>
          </a:p>
        </p:txBody>
      </p:sp>
      <p:sp>
        <p:nvSpPr>
          <p:cNvPr id="5" name="Slide Number Placeholder 4">
            <a:extLst>
              <a:ext uri="{FF2B5EF4-FFF2-40B4-BE49-F238E27FC236}">
                <a16:creationId xmlns:a16="http://schemas.microsoft.com/office/drawing/2014/main" id="{26362D11-1F03-129B-04FE-F5CAB79158F1}"/>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233812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5EFDA2-C4EE-40CD-0954-EEBE81916258}"/>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3" name="Footer Placeholder 2">
            <a:extLst>
              <a:ext uri="{FF2B5EF4-FFF2-40B4-BE49-F238E27FC236}">
                <a16:creationId xmlns:a16="http://schemas.microsoft.com/office/drawing/2014/main" id="{910EA641-7E40-AD98-D206-BBFCBDA5699B}"/>
              </a:ext>
            </a:extLst>
          </p:cNvPr>
          <p:cNvSpPr>
            <a:spLocks noGrp="1"/>
          </p:cNvSpPr>
          <p:nvPr>
            <p:ph type="ftr" sz="quarter" idx="11"/>
          </p:nvPr>
        </p:nvSpPr>
        <p:spPr/>
        <p:txBody>
          <a:bodyPr/>
          <a:lstStyle/>
          <a:p>
            <a:endParaRPr lang="hi-IN"/>
          </a:p>
        </p:txBody>
      </p:sp>
      <p:sp>
        <p:nvSpPr>
          <p:cNvPr id="4" name="Slide Number Placeholder 3">
            <a:extLst>
              <a:ext uri="{FF2B5EF4-FFF2-40B4-BE49-F238E27FC236}">
                <a16:creationId xmlns:a16="http://schemas.microsoft.com/office/drawing/2014/main" id="{07283E0D-2CEB-5860-701F-1CF5FDC27729}"/>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891093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D12E-18DB-68CA-1E8E-253A2DA69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i-IN"/>
          </a:p>
        </p:txBody>
      </p:sp>
      <p:sp>
        <p:nvSpPr>
          <p:cNvPr id="3" name="Content Placeholder 2">
            <a:extLst>
              <a:ext uri="{FF2B5EF4-FFF2-40B4-BE49-F238E27FC236}">
                <a16:creationId xmlns:a16="http://schemas.microsoft.com/office/drawing/2014/main" id="{589C105D-90EE-7B19-6DF8-78315522D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Text Placeholder 3">
            <a:extLst>
              <a:ext uri="{FF2B5EF4-FFF2-40B4-BE49-F238E27FC236}">
                <a16:creationId xmlns:a16="http://schemas.microsoft.com/office/drawing/2014/main" id="{D3028151-0A5E-C693-2913-4FDCF6A87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61F5FA-1887-21F3-B71E-3CD6958E680E}"/>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6" name="Footer Placeholder 5">
            <a:extLst>
              <a:ext uri="{FF2B5EF4-FFF2-40B4-BE49-F238E27FC236}">
                <a16:creationId xmlns:a16="http://schemas.microsoft.com/office/drawing/2014/main" id="{A1754F76-526E-B473-9316-2A5D77323615}"/>
              </a:ext>
            </a:extLst>
          </p:cNvPr>
          <p:cNvSpPr>
            <a:spLocks noGrp="1"/>
          </p:cNvSpPr>
          <p:nvPr>
            <p:ph type="ftr" sz="quarter" idx="11"/>
          </p:nvPr>
        </p:nvSpPr>
        <p:spPr/>
        <p:txBody>
          <a:bodyPr/>
          <a:lstStyle/>
          <a:p>
            <a:endParaRPr lang="hi-IN"/>
          </a:p>
        </p:txBody>
      </p:sp>
      <p:sp>
        <p:nvSpPr>
          <p:cNvPr id="7" name="Slide Number Placeholder 6">
            <a:extLst>
              <a:ext uri="{FF2B5EF4-FFF2-40B4-BE49-F238E27FC236}">
                <a16:creationId xmlns:a16="http://schemas.microsoft.com/office/drawing/2014/main" id="{6A47296E-7601-6EA2-6D74-8663BC9D3C3A}"/>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400372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E663-707A-F18F-19EA-88A2798C0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i-IN"/>
          </a:p>
        </p:txBody>
      </p:sp>
      <p:sp>
        <p:nvSpPr>
          <p:cNvPr id="3" name="Picture Placeholder 2">
            <a:extLst>
              <a:ext uri="{FF2B5EF4-FFF2-40B4-BE49-F238E27FC236}">
                <a16:creationId xmlns:a16="http://schemas.microsoft.com/office/drawing/2014/main" id="{FBB2A0BC-D589-6CBF-3601-9F0BFCD49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i-IN"/>
          </a:p>
        </p:txBody>
      </p:sp>
      <p:sp>
        <p:nvSpPr>
          <p:cNvPr id="4" name="Text Placeholder 3">
            <a:extLst>
              <a:ext uri="{FF2B5EF4-FFF2-40B4-BE49-F238E27FC236}">
                <a16:creationId xmlns:a16="http://schemas.microsoft.com/office/drawing/2014/main" id="{E9F34885-1184-C08D-D2F2-DE99B4454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35D79-961A-B2F3-2EF8-0D77007D3DC1}"/>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6" name="Footer Placeholder 5">
            <a:extLst>
              <a:ext uri="{FF2B5EF4-FFF2-40B4-BE49-F238E27FC236}">
                <a16:creationId xmlns:a16="http://schemas.microsoft.com/office/drawing/2014/main" id="{406A7241-FA5D-AA8F-11C5-80CE9426F2AD}"/>
              </a:ext>
            </a:extLst>
          </p:cNvPr>
          <p:cNvSpPr>
            <a:spLocks noGrp="1"/>
          </p:cNvSpPr>
          <p:nvPr>
            <p:ph type="ftr" sz="quarter" idx="11"/>
          </p:nvPr>
        </p:nvSpPr>
        <p:spPr/>
        <p:txBody>
          <a:bodyPr/>
          <a:lstStyle/>
          <a:p>
            <a:endParaRPr lang="hi-IN"/>
          </a:p>
        </p:txBody>
      </p:sp>
      <p:sp>
        <p:nvSpPr>
          <p:cNvPr id="7" name="Slide Number Placeholder 6">
            <a:extLst>
              <a:ext uri="{FF2B5EF4-FFF2-40B4-BE49-F238E27FC236}">
                <a16:creationId xmlns:a16="http://schemas.microsoft.com/office/drawing/2014/main" id="{C7AFA5C3-228F-0B24-D8F9-A8A49975831C}"/>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42251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3CE2-17C5-603E-5623-06FD35821978}"/>
              </a:ext>
            </a:extLst>
          </p:cNvPr>
          <p:cNvSpPr>
            <a:spLocks noGrp="1"/>
          </p:cNvSpPr>
          <p:nvPr>
            <p:ph type="title"/>
          </p:nvPr>
        </p:nvSpPr>
        <p:spPr/>
        <p:txBody>
          <a:bodyPr/>
          <a:lstStyle/>
          <a:p>
            <a:r>
              <a:rPr lang="en-US"/>
              <a:t>Click to edit Master title style</a:t>
            </a:r>
            <a:endParaRPr lang="hi-IN"/>
          </a:p>
        </p:txBody>
      </p:sp>
      <p:sp>
        <p:nvSpPr>
          <p:cNvPr id="3" name="Vertical Text Placeholder 2">
            <a:extLst>
              <a:ext uri="{FF2B5EF4-FFF2-40B4-BE49-F238E27FC236}">
                <a16:creationId xmlns:a16="http://schemas.microsoft.com/office/drawing/2014/main" id="{64F527A7-59CB-072C-67AB-C300496466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2D910727-59C4-8299-3898-98B5B05A9C11}"/>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5" name="Footer Placeholder 4">
            <a:extLst>
              <a:ext uri="{FF2B5EF4-FFF2-40B4-BE49-F238E27FC236}">
                <a16:creationId xmlns:a16="http://schemas.microsoft.com/office/drawing/2014/main" id="{34AAE441-D192-C1D4-4062-FCE783318FC2}"/>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DA863858-AF06-D7AB-4BC1-B442C9E636D4}"/>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4270386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0EA8D-A40B-C17C-5C7E-EE882F5906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i-IN"/>
          </a:p>
        </p:txBody>
      </p:sp>
      <p:sp>
        <p:nvSpPr>
          <p:cNvPr id="3" name="Vertical Text Placeholder 2">
            <a:extLst>
              <a:ext uri="{FF2B5EF4-FFF2-40B4-BE49-F238E27FC236}">
                <a16:creationId xmlns:a16="http://schemas.microsoft.com/office/drawing/2014/main" id="{A1FC3A48-EAC2-ED7A-0C84-78225E1E05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D5270599-0BA8-86CB-D6E1-FBAA56F5494F}"/>
              </a:ext>
            </a:extLst>
          </p:cNvPr>
          <p:cNvSpPr>
            <a:spLocks noGrp="1"/>
          </p:cNvSpPr>
          <p:nvPr>
            <p:ph type="dt" sz="half" idx="10"/>
          </p:nvPr>
        </p:nvSpPr>
        <p:spPr/>
        <p:txBody>
          <a:bodyPr/>
          <a:lstStyle/>
          <a:p>
            <a:fld id="{2682CCD0-CCA4-42C0-A254-D51337320B6B}" type="datetimeFigureOut">
              <a:rPr lang="hi-IN" smtClean="0"/>
              <a:t>बुधवार, 29 भाद्र 1945</a:t>
            </a:fld>
            <a:endParaRPr lang="hi-IN"/>
          </a:p>
        </p:txBody>
      </p:sp>
      <p:sp>
        <p:nvSpPr>
          <p:cNvPr id="5" name="Footer Placeholder 4">
            <a:extLst>
              <a:ext uri="{FF2B5EF4-FFF2-40B4-BE49-F238E27FC236}">
                <a16:creationId xmlns:a16="http://schemas.microsoft.com/office/drawing/2014/main" id="{73763AD9-5296-5839-09B0-5158F2FFC76C}"/>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2C7E19AB-06D6-F21A-DCAB-37D5D2EF18AD}"/>
              </a:ext>
            </a:extLst>
          </p:cNvPr>
          <p:cNvSpPr>
            <a:spLocks noGrp="1"/>
          </p:cNvSpPr>
          <p:nvPr>
            <p:ph type="sldNum" sz="quarter" idx="12"/>
          </p:nvPr>
        </p:nvSpPr>
        <p:spPr/>
        <p:txBody>
          <a:bodyPr/>
          <a:lstStyle/>
          <a:p>
            <a:fld id="{B8CB9B3F-731D-4BED-9F85-ACA9E4AE7942}" type="slidenum">
              <a:rPr lang="hi-IN" smtClean="0"/>
              <a:t>‹#›</a:t>
            </a:fld>
            <a:endParaRPr lang="hi-IN"/>
          </a:p>
        </p:txBody>
      </p:sp>
    </p:spTree>
    <p:extLst>
      <p:ext uri="{BB962C8B-B14F-4D97-AF65-F5344CB8AC3E}">
        <p14:creationId xmlns:p14="http://schemas.microsoft.com/office/powerpoint/2010/main" val="182841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F7211-CFC8-2CAF-FB6D-1D62FB803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i-IN"/>
          </a:p>
        </p:txBody>
      </p:sp>
      <p:sp>
        <p:nvSpPr>
          <p:cNvPr id="3" name="Text Placeholder 2">
            <a:extLst>
              <a:ext uri="{FF2B5EF4-FFF2-40B4-BE49-F238E27FC236}">
                <a16:creationId xmlns:a16="http://schemas.microsoft.com/office/drawing/2014/main" id="{F5AA5E3A-7067-200A-7525-1E49D23C2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DF1FF3C7-9E98-D603-4EF6-BBDF8C2BB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2CCD0-CCA4-42C0-A254-D51337320B6B}" type="datetimeFigureOut">
              <a:rPr lang="hi-IN" smtClean="0"/>
              <a:t>बुधवार, 29 भाद्र 1945</a:t>
            </a:fld>
            <a:endParaRPr lang="hi-IN"/>
          </a:p>
        </p:txBody>
      </p:sp>
      <p:sp>
        <p:nvSpPr>
          <p:cNvPr id="5" name="Footer Placeholder 4">
            <a:extLst>
              <a:ext uri="{FF2B5EF4-FFF2-40B4-BE49-F238E27FC236}">
                <a16:creationId xmlns:a16="http://schemas.microsoft.com/office/drawing/2014/main" id="{9C41EFC2-7020-9480-556A-99507CE9AD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p>
        </p:txBody>
      </p:sp>
      <p:sp>
        <p:nvSpPr>
          <p:cNvPr id="6" name="Slide Number Placeholder 5">
            <a:extLst>
              <a:ext uri="{FF2B5EF4-FFF2-40B4-BE49-F238E27FC236}">
                <a16:creationId xmlns:a16="http://schemas.microsoft.com/office/drawing/2014/main" id="{A980A543-61BF-A953-98BC-AB37DE2E5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B9B3F-731D-4BED-9F85-ACA9E4AE7942}" type="slidenum">
              <a:rPr lang="hi-IN" smtClean="0"/>
              <a:t>‹#›</a:t>
            </a:fld>
            <a:endParaRPr lang="hi-IN"/>
          </a:p>
        </p:txBody>
      </p:sp>
    </p:spTree>
    <p:extLst>
      <p:ext uri="{BB962C8B-B14F-4D97-AF65-F5344CB8AC3E}">
        <p14:creationId xmlns:p14="http://schemas.microsoft.com/office/powerpoint/2010/main" val="281509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icd.who.int/en"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0.png"/><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E375-5383-A0E3-0578-4997BFA23BBF}"/>
              </a:ext>
            </a:extLst>
          </p:cNvPr>
          <p:cNvSpPr>
            <a:spLocks noGrp="1"/>
          </p:cNvSpPr>
          <p:nvPr>
            <p:ph type="ctrTitle"/>
          </p:nvPr>
        </p:nvSpPr>
        <p:spPr>
          <a:xfrm>
            <a:off x="691078" y="170167"/>
            <a:ext cx="10495904" cy="1395872"/>
          </a:xfrm>
        </p:spPr>
        <p:txBody>
          <a:bodyPr>
            <a:normAutofit/>
          </a:bodyPr>
          <a:lstStyle/>
          <a:p>
            <a:pPr>
              <a:lnSpc>
                <a:spcPct val="90000"/>
              </a:lnSpc>
            </a:pPr>
            <a:r>
              <a:rPr lang="en-US" sz="4600" b="0" i="0" dirty="0">
                <a:effectLst/>
                <a:latin typeface="Source Sans Pro" panose="020B0503030403020204" pitchFamily="34" charset="0"/>
              </a:rPr>
              <a:t> International Nonproprietary </a:t>
            </a:r>
            <a:r>
              <a:rPr lang="en-US" sz="4600" dirty="0">
                <a:latin typeface="Source Sans Pro" panose="020B0503030403020204" pitchFamily="34" charset="0"/>
              </a:rPr>
              <a:t>N</a:t>
            </a:r>
            <a:r>
              <a:rPr lang="en-US" sz="4600" b="0" i="0" dirty="0">
                <a:effectLst/>
                <a:latin typeface="Source Sans Pro" panose="020B0503030403020204" pitchFamily="34" charset="0"/>
              </a:rPr>
              <a:t>ames</a:t>
            </a:r>
            <a:br>
              <a:rPr lang="en-US" sz="4600" b="0" i="0" dirty="0">
                <a:effectLst/>
                <a:latin typeface="Source Sans Pro" panose="020B0503030403020204" pitchFamily="34" charset="0"/>
              </a:rPr>
            </a:br>
            <a:endParaRPr lang="hi-IN" sz="4600" dirty="0"/>
          </a:p>
        </p:txBody>
      </p:sp>
      <p:pic>
        <p:nvPicPr>
          <p:cNvPr id="4" name="Picture 3" descr="White alphabet letters placed flat and stacked">
            <a:extLst>
              <a:ext uri="{FF2B5EF4-FFF2-40B4-BE49-F238E27FC236}">
                <a16:creationId xmlns:a16="http://schemas.microsoft.com/office/drawing/2014/main" id="{1CAD94C1-3B15-CF8B-4537-0370744AD780}"/>
              </a:ext>
            </a:extLst>
          </p:cNvPr>
          <p:cNvPicPr>
            <a:picLocks noChangeAspect="1"/>
          </p:cNvPicPr>
          <p:nvPr/>
        </p:nvPicPr>
        <p:blipFill rotWithShape="1">
          <a:blip r:embed="rId2"/>
          <a:srcRect t="42612" r="2" b="13183"/>
          <a:stretch/>
        </p:blipFill>
        <p:spPr>
          <a:xfrm>
            <a:off x="-9379" y="3279951"/>
            <a:ext cx="12198212"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pic>
        <p:nvPicPr>
          <p:cNvPr id="6" name="Picture 5">
            <a:extLst>
              <a:ext uri="{FF2B5EF4-FFF2-40B4-BE49-F238E27FC236}">
                <a16:creationId xmlns:a16="http://schemas.microsoft.com/office/drawing/2014/main" id="{E002C3AE-24DB-EA80-C859-AC6E0A238FBA}"/>
              </a:ext>
            </a:extLst>
          </p:cNvPr>
          <p:cNvPicPr>
            <a:picLocks noChangeAspect="1"/>
          </p:cNvPicPr>
          <p:nvPr/>
        </p:nvPicPr>
        <p:blipFill>
          <a:blip r:embed="rId3"/>
          <a:stretch>
            <a:fillRect/>
          </a:stretch>
        </p:blipFill>
        <p:spPr>
          <a:xfrm>
            <a:off x="818174" y="1176814"/>
            <a:ext cx="4934815" cy="2101577"/>
          </a:xfrm>
          <a:prstGeom prst="rect">
            <a:avLst/>
          </a:prstGeom>
        </p:spPr>
      </p:pic>
    </p:spTree>
    <p:extLst>
      <p:ext uri="{BB962C8B-B14F-4D97-AF65-F5344CB8AC3E}">
        <p14:creationId xmlns:p14="http://schemas.microsoft.com/office/powerpoint/2010/main" val="211990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475D-8778-4BEB-684D-2BEEC37C247E}"/>
              </a:ext>
            </a:extLst>
          </p:cNvPr>
          <p:cNvSpPr>
            <a:spLocks noGrp="1"/>
          </p:cNvSpPr>
          <p:nvPr>
            <p:ph type="title"/>
          </p:nvPr>
        </p:nvSpPr>
        <p:spPr/>
        <p:txBody>
          <a:bodyPr/>
          <a:lstStyle/>
          <a:p>
            <a:r>
              <a:rPr lang="en-US" dirty="0" err="1">
                <a:latin typeface="Tw Cen MT" panose="020B0602020104020603" pitchFamily="34" charset="0"/>
              </a:rPr>
              <a:t>Counti</a:t>
            </a:r>
            <a:r>
              <a:rPr lang="en-US" dirty="0">
                <a:latin typeface="Tw Cen MT" panose="020B0602020104020603" pitchFamily="34" charset="0"/>
              </a:rPr>
              <a:t>..</a:t>
            </a:r>
            <a:endParaRPr lang="hi-IN" dirty="0">
              <a:latin typeface="Tw Cen MT" panose="020B0602020104020603" pitchFamily="34" charset="0"/>
            </a:endParaRPr>
          </a:p>
        </p:txBody>
      </p:sp>
      <p:graphicFrame>
        <p:nvGraphicFramePr>
          <p:cNvPr id="5" name="Content Placeholder 2">
            <a:extLst>
              <a:ext uri="{FF2B5EF4-FFF2-40B4-BE49-F238E27FC236}">
                <a16:creationId xmlns:a16="http://schemas.microsoft.com/office/drawing/2014/main" id="{F480F933-DDCC-2C21-10D4-CCBC891F60BF}"/>
              </a:ext>
            </a:extLst>
          </p:cNvPr>
          <p:cNvGraphicFramePr>
            <a:graphicFrameLocks noGrp="1"/>
          </p:cNvGraphicFramePr>
          <p:nvPr>
            <p:ph idx="1"/>
          </p:nvPr>
        </p:nvGraphicFramePr>
        <p:xfrm>
          <a:off x="691079" y="2340131"/>
          <a:ext cx="10325000" cy="356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75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2288-6614-E2A7-67DA-080111B0F18E}"/>
              </a:ext>
            </a:extLst>
          </p:cNvPr>
          <p:cNvSpPr>
            <a:spLocks noGrp="1"/>
          </p:cNvSpPr>
          <p:nvPr>
            <p:ph type="title"/>
          </p:nvPr>
        </p:nvSpPr>
        <p:spPr>
          <a:xfrm>
            <a:off x="691079" y="725951"/>
            <a:ext cx="4927425" cy="1938525"/>
          </a:xfrm>
        </p:spPr>
        <p:txBody>
          <a:bodyPr>
            <a:normAutofit/>
          </a:bodyPr>
          <a:lstStyle/>
          <a:p>
            <a:r>
              <a:rPr lang="en-US" dirty="0">
                <a:latin typeface="Tw Cen MT" panose="020B0602020104020603" pitchFamily="34" charset="0"/>
              </a:rPr>
              <a:t>Trademark Owner</a:t>
            </a:r>
            <a:endParaRPr lang="hi-IN" dirty="0">
              <a:latin typeface="Tw Cen MT" panose="020B0602020104020603" pitchFamily="34" charset="0"/>
            </a:endParaRPr>
          </a:p>
        </p:txBody>
      </p:sp>
      <p:sp>
        <p:nvSpPr>
          <p:cNvPr id="3" name="Content Placeholder 2">
            <a:extLst>
              <a:ext uri="{FF2B5EF4-FFF2-40B4-BE49-F238E27FC236}">
                <a16:creationId xmlns:a16="http://schemas.microsoft.com/office/drawing/2014/main" id="{6200BE59-710D-2AB8-8071-5576D64180A9}"/>
              </a:ext>
            </a:extLst>
          </p:cNvPr>
          <p:cNvSpPr>
            <a:spLocks noGrp="1"/>
          </p:cNvSpPr>
          <p:nvPr>
            <p:ph idx="1"/>
          </p:nvPr>
        </p:nvSpPr>
        <p:spPr>
          <a:xfrm>
            <a:off x="691079" y="2886116"/>
            <a:ext cx="4927425" cy="3245931"/>
          </a:xfrm>
        </p:spPr>
        <p:txBody>
          <a:bodyPr>
            <a:normAutofit/>
          </a:bodyPr>
          <a:lstStyle/>
          <a:p>
            <a:pPr algn="just">
              <a:lnSpc>
                <a:spcPct val="100000"/>
              </a:lnSpc>
            </a:pPr>
            <a:r>
              <a:rPr lang="en-US" sz="1700" b="0" i="0" dirty="0">
                <a:effectLst/>
                <a:latin typeface="Tw Cen MT" panose="020B0602020104020603" pitchFamily="34" charset="0"/>
              </a:rPr>
              <a:t>In the process of INN selection, the rights of existing trademark owners are fully protected. If in the period of four months following the publication of a proposed  INN, a formal objection is filed by an interested person who considers that the proposed INN is in conflict with an existing trade-mark, WHO will actively pursue an arrangement to obtain a withdrawal of such an objection or will reconsider the proposed name. As long as the objection exists, WHO will not publish it as a recommended INN. </a:t>
            </a:r>
            <a:endParaRPr lang="hi-IN" sz="1700" dirty="0">
              <a:latin typeface="Tw Cen MT" panose="020B0602020104020603" pitchFamily="34" charset="0"/>
            </a:endParaRPr>
          </a:p>
        </p:txBody>
      </p:sp>
      <p:pic>
        <p:nvPicPr>
          <p:cNvPr id="5" name="Picture 4" descr="Outdoor warehouse">
            <a:extLst>
              <a:ext uri="{FF2B5EF4-FFF2-40B4-BE49-F238E27FC236}">
                <a16:creationId xmlns:a16="http://schemas.microsoft.com/office/drawing/2014/main" id="{D05089F6-918B-9319-3B89-D3743EE13809}"/>
              </a:ext>
            </a:extLst>
          </p:cNvPr>
          <p:cNvPicPr>
            <a:picLocks noChangeAspect="1"/>
          </p:cNvPicPr>
          <p:nvPr/>
        </p:nvPicPr>
        <p:blipFill rotWithShape="1">
          <a:blip r:embed="rId2"/>
          <a:srcRect l="14907" r="27925"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49062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D9D0-F275-06CD-5792-C92507E38DD5}"/>
              </a:ext>
            </a:extLst>
          </p:cNvPr>
          <p:cNvSpPr>
            <a:spLocks noGrp="1"/>
          </p:cNvSpPr>
          <p:nvPr>
            <p:ph type="title"/>
          </p:nvPr>
        </p:nvSpPr>
        <p:spPr>
          <a:xfrm>
            <a:off x="691079" y="725951"/>
            <a:ext cx="10325000" cy="1926288"/>
          </a:xfrm>
        </p:spPr>
        <p:txBody>
          <a:bodyPr>
            <a:normAutofit/>
          </a:bodyPr>
          <a:lstStyle/>
          <a:p>
            <a:r>
              <a:rPr lang="en-US" dirty="0">
                <a:latin typeface="Tw Cen MT" panose="020B0602020104020603" pitchFamily="34" charset="0"/>
              </a:rPr>
              <a:t>Protection of INN</a:t>
            </a:r>
            <a:endParaRPr lang="hi-IN" dirty="0">
              <a:latin typeface="Tw Cen MT" panose="020B0602020104020603" pitchFamily="34" charset="0"/>
            </a:endParaRPr>
          </a:p>
        </p:txBody>
      </p:sp>
      <p:graphicFrame>
        <p:nvGraphicFramePr>
          <p:cNvPr id="5" name="Content Placeholder 2">
            <a:extLst>
              <a:ext uri="{FF2B5EF4-FFF2-40B4-BE49-F238E27FC236}">
                <a16:creationId xmlns:a16="http://schemas.microsoft.com/office/drawing/2014/main" id="{E33BA748-4240-4CA1-90B1-B6165BF9AE9C}"/>
              </a:ext>
            </a:extLst>
          </p:cNvPr>
          <p:cNvGraphicFramePr>
            <a:graphicFrameLocks noGrp="1"/>
          </p:cNvGraphicFramePr>
          <p:nvPr>
            <p:ph idx="1"/>
          </p:nvPr>
        </p:nvGraphicFramePr>
        <p:xfrm>
          <a:off x="690563" y="2883015"/>
          <a:ext cx="10325100" cy="325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98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D417-A67D-E57E-BFF4-22BBF4AACFC5}"/>
              </a:ext>
            </a:extLst>
          </p:cNvPr>
          <p:cNvSpPr>
            <a:spLocks noGrp="1"/>
          </p:cNvSpPr>
          <p:nvPr>
            <p:ph type="title"/>
          </p:nvPr>
        </p:nvSpPr>
        <p:spPr/>
        <p:txBody>
          <a:bodyPr/>
          <a:lstStyle/>
          <a:p>
            <a:r>
              <a:rPr lang="en-US" dirty="0"/>
              <a:t>Conti..</a:t>
            </a:r>
            <a:endParaRPr lang="hi-IN" dirty="0"/>
          </a:p>
        </p:txBody>
      </p:sp>
      <p:graphicFrame>
        <p:nvGraphicFramePr>
          <p:cNvPr id="5" name="Content Placeholder 2">
            <a:extLst>
              <a:ext uri="{FF2B5EF4-FFF2-40B4-BE49-F238E27FC236}">
                <a16:creationId xmlns:a16="http://schemas.microsoft.com/office/drawing/2014/main" id="{2B8A66AF-078F-EF9A-E249-C739A55B9537}"/>
              </a:ext>
            </a:extLst>
          </p:cNvPr>
          <p:cNvGraphicFramePr>
            <a:graphicFrameLocks noGrp="1"/>
          </p:cNvGraphicFramePr>
          <p:nvPr>
            <p:ph idx="1"/>
          </p:nvPr>
        </p:nvGraphicFramePr>
        <p:xfrm>
          <a:off x="691078" y="2340131"/>
          <a:ext cx="10440341" cy="3715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23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82D9-3E01-2661-B300-E8D351880FC0}"/>
              </a:ext>
            </a:extLst>
          </p:cNvPr>
          <p:cNvSpPr>
            <a:spLocks noGrp="1"/>
          </p:cNvSpPr>
          <p:nvPr>
            <p:ph type="title"/>
          </p:nvPr>
        </p:nvSpPr>
        <p:spPr/>
        <p:txBody>
          <a:bodyPr/>
          <a:lstStyle/>
          <a:p>
            <a:r>
              <a:rPr lang="en-US" b="0" i="0" dirty="0">
                <a:solidFill>
                  <a:srgbClr val="3B3835"/>
                </a:solidFill>
                <a:effectLst/>
              </a:rPr>
              <a:t>USE OF INNS IN INDIA</a:t>
            </a:r>
            <a:endParaRPr lang="hi-IN" dirty="0"/>
          </a:p>
        </p:txBody>
      </p:sp>
      <p:graphicFrame>
        <p:nvGraphicFramePr>
          <p:cNvPr id="5" name="Content Placeholder 2">
            <a:extLst>
              <a:ext uri="{FF2B5EF4-FFF2-40B4-BE49-F238E27FC236}">
                <a16:creationId xmlns:a16="http://schemas.microsoft.com/office/drawing/2014/main" id="{10E5361F-971F-2F1A-22FB-829AF3433028}"/>
              </a:ext>
            </a:extLst>
          </p:cNvPr>
          <p:cNvGraphicFramePr>
            <a:graphicFrameLocks noGrp="1"/>
          </p:cNvGraphicFramePr>
          <p:nvPr>
            <p:ph idx="1"/>
          </p:nvPr>
        </p:nvGraphicFramePr>
        <p:xfrm>
          <a:off x="691079" y="2340131"/>
          <a:ext cx="10325000" cy="42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43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A7CA-3592-F928-68BE-05B792659205}"/>
              </a:ext>
            </a:extLst>
          </p:cNvPr>
          <p:cNvSpPr>
            <a:spLocks noGrp="1"/>
          </p:cNvSpPr>
          <p:nvPr>
            <p:ph type="title"/>
          </p:nvPr>
        </p:nvSpPr>
        <p:spPr>
          <a:xfrm>
            <a:off x="691079" y="725951"/>
            <a:ext cx="10325000" cy="1926288"/>
          </a:xfrm>
        </p:spPr>
        <p:txBody>
          <a:bodyPr>
            <a:normAutofit/>
          </a:bodyPr>
          <a:lstStyle/>
          <a:p>
            <a:r>
              <a:rPr lang="en-US" b="0" i="0" dirty="0">
                <a:effectLst/>
              </a:rPr>
              <a:t>Prevention of registration of certain trademarks by some Indian companies</a:t>
            </a:r>
            <a:endParaRPr lang="hi-IN" dirty="0"/>
          </a:p>
        </p:txBody>
      </p:sp>
      <p:graphicFrame>
        <p:nvGraphicFramePr>
          <p:cNvPr id="6" name="Content Placeholder 2">
            <a:extLst>
              <a:ext uri="{FF2B5EF4-FFF2-40B4-BE49-F238E27FC236}">
                <a16:creationId xmlns:a16="http://schemas.microsoft.com/office/drawing/2014/main" id="{B4251D66-73F3-0316-1F62-86830677435F}"/>
              </a:ext>
            </a:extLst>
          </p:cNvPr>
          <p:cNvGraphicFramePr>
            <a:graphicFrameLocks noGrp="1"/>
          </p:cNvGraphicFramePr>
          <p:nvPr>
            <p:ph idx="1"/>
          </p:nvPr>
        </p:nvGraphicFramePr>
        <p:xfrm>
          <a:off x="690563" y="2883015"/>
          <a:ext cx="10325100" cy="325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86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B4DC-0A40-20B0-9539-0098A70F9FE5}"/>
              </a:ext>
            </a:extLst>
          </p:cNvPr>
          <p:cNvSpPr>
            <a:spLocks noGrp="1"/>
          </p:cNvSpPr>
          <p:nvPr>
            <p:ph type="title"/>
          </p:nvPr>
        </p:nvSpPr>
        <p:spPr/>
        <p:txBody>
          <a:bodyPr/>
          <a:lstStyle/>
          <a:p>
            <a:r>
              <a:rPr lang="en-US" dirty="0"/>
              <a:t>Conclusion </a:t>
            </a:r>
            <a:endParaRPr lang="hi-IN" dirty="0"/>
          </a:p>
        </p:txBody>
      </p:sp>
      <p:graphicFrame>
        <p:nvGraphicFramePr>
          <p:cNvPr id="5" name="Content Placeholder 2">
            <a:extLst>
              <a:ext uri="{FF2B5EF4-FFF2-40B4-BE49-F238E27FC236}">
                <a16:creationId xmlns:a16="http://schemas.microsoft.com/office/drawing/2014/main" id="{BDA0B694-F25E-BD95-D824-61E0E12C704C}"/>
              </a:ext>
            </a:extLst>
          </p:cNvPr>
          <p:cNvGraphicFramePr>
            <a:graphicFrameLocks noGrp="1"/>
          </p:cNvGraphicFramePr>
          <p:nvPr>
            <p:ph idx="1"/>
          </p:nvPr>
        </p:nvGraphicFramePr>
        <p:xfrm>
          <a:off x="691079" y="2340131"/>
          <a:ext cx="10325000" cy="356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73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273111-95FD-A8F0-B3B3-58C1064E989C}"/>
              </a:ext>
            </a:extLst>
          </p:cNvPr>
          <p:cNvPicPr>
            <a:picLocks noChangeAspect="1"/>
          </p:cNvPicPr>
          <p:nvPr/>
        </p:nvPicPr>
        <p:blipFill rotWithShape="1">
          <a:blip r:embed="rId2"/>
          <a:srcRect t="23168" b="15839"/>
          <a:stretch/>
        </p:blipFill>
        <p:spPr>
          <a:xfrm>
            <a:off x="-1" y="10"/>
            <a:ext cx="12192001" cy="4201449"/>
          </a:xfrm>
          <a:prstGeom prst="rect">
            <a:avLst/>
          </a:prstGeom>
          <a:pattFill prst="dkUpDiag">
            <a:fgClr>
              <a:srgbClr val="FFFFFF">
                <a:shade val="85000"/>
              </a:srgbClr>
            </a:fgClr>
            <a:bgClr>
              <a:schemeClr val="bg1"/>
            </a:bgClr>
          </a:pattFill>
        </p:spPr>
      </p:pic>
      <p:sp>
        <p:nvSpPr>
          <p:cNvPr id="2" name="TextBox 1">
            <a:extLst>
              <a:ext uri="{FF2B5EF4-FFF2-40B4-BE49-F238E27FC236}">
                <a16:creationId xmlns:a16="http://schemas.microsoft.com/office/drawing/2014/main" id="{F9504567-AC8B-7DE8-A9D5-896C6A450C39}"/>
              </a:ext>
            </a:extLst>
          </p:cNvPr>
          <p:cNvSpPr txBox="1"/>
          <p:nvPr/>
        </p:nvSpPr>
        <p:spPr>
          <a:xfrm>
            <a:off x="692727" y="4539837"/>
            <a:ext cx="2761012" cy="1569660"/>
          </a:xfrm>
          <a:prstGeom prst="rect">
            <a:avLst/>
          </a:prstGeom>
          <a:solidFill>
            <a:schemeClr val="accent1">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Rockwell"/>
                <a:cs typeface="Calibri"/>
              </a:rPr>
              <a:t>Presented By:</a:t>
            </a:r>
          </a:p>
          <a:p>
            <a:r>
              <a:rPr lang="en-US" sz="2400" dirty="0">
                <a:latin typeface="Rockwell"/>
                <a:cs typeface="Calibri"/>
              </a:rPr>
              <a:t>Anmol Kumar </a:t>
            </a:r>
          </a:p>
          <a:p>
            <a:r>
              <a:rPr lang="en-US" sz="2400" dirty="0">
                <a:latin typeface="Rockwell"/>
                <a:cs typeface="Calibri"/>
              </a:rPr>
              <a:t>M.Pharm 1</a:t>
            </a:r>
            <a:r>
              <a:rPr lang="en-US" sz="2400" baseline="30000" dirty="0">
                <a:latin typeface="Rockwell"/>
                <a:cs typeface="Calibri"/>
              </a:rPr>
              <a:t>st</a:t>
            </a:r>
            <a:r>
              <a:rPr lang="en-US" sz="2400" dirty="0">
                <a:latin typeface="Rockwell"/>
                <a:cs typeface="Calibri"/>
              </a:rPr>
              <a:t> Year</a:t>
            </a:r>
          </a:p>
          <a:p>
            <a:r>
              <a:rPr lang="en-US" sz="2400" dirty="0">
                <a:latin typeface="Rockwell"/>
                <a:cs typeface="Calibri"/>
              </a:rPr>
              <a:t>Pharmacology </a:t>
            </a:r>
          </a:p>
        </p:txBody>
      </p:sp>
      <p:sp>
        <p:nvSpPr>
          <p:cNvPr id="3" name="TextBox 2">
            <a:extLst>
              <a:ext uri="{FF2B5EF4-FFF2-40B4-BE49-F238E27FC236}">
                <a16:creationId xmlns:a16="http://schemas.microsoft.com/office/drawing/2014/main" id="{C1D871BD-DED0-FCB8-E6C6-5DAC02C15E06}"/>
              </a:ext>
            </a:extLst>
          </p:cNvPr>
          <p:cNvSpPr txBox="1"/>
          <p:nvPr/>
        </p:nvSpPr>
        <p:spPr>
          <a:xfrm>
            <a:off x="7770915" y="4542311"/>
            <a:ext cx="3386446" cy="1559764"/>
          </a:xfrm>
          <a:prstGeom prst="rect">
            <a:avLst/>
          </a:prstGeom>
          <a:solidFill>
            <a:schemeClr val="accent1">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Rockwell"/>
                <a:cs typeface="Calibri"/>
              </a:rPr>
              <a:t>Under The Guidance:</a:t>
            </a:r>
          </a:p>
          <a:p>
            <a:r>
              <a:rPr lang="en-US" sz="2400">
                <a:latin typeface="Rockwell"/>
                <a:cs typeface="Calibri"/>
              </a:rPr>
              <a:t>Dr. Mamta Tiwari </a:t>
            </a:r>
          </a:p>
          <a:p>
            <a:r>
              <a:rPr lang="en-US" sz="2400">
                <a:latin typeface="Rockwell"/>
                <a:cs typeface="Calibri"/>
              </a:rPr>
              <a:t>Assistant Professor </a:t>
            </a:r>
          </a:p>
          <a:p>
            <a:r>
              <a:rPr lang="en-US" sz="2400">
                <a:latin typeface="Rockwell"/>
                <a:cs typeface="Calibri"/>
              </a:rPr>
              <a:t>CSJMU KANPUR </a:t>
            </a:r>
          </a:p>
        </p:txBody>
      </p:sp>
      <p:pic>
        <p:nvPicPr>
          <p:cNvPr id="4" name="Picture 4">
            <a:extLst>
              <a:ext uri="{FF2B5EF4-FFF2-40B4-BE49-F238E27FC236}">
                <a16:creationId xmlns:a16="http://schemas.microsoft.com/office/drawing/2014/main" id="{C153CDE3-161B-7D55-5C5B-B514237EFCBC}"/>
              </a:ext>
            </a:extLst>
          </p:cNvPr>
          <p:cNvPicPr>
            <a:picLocks noChangeAspect="1"/>
          </p:cNvPicPr>
          <p:nvPr/>
        </p:nvPicPr>
        <p:blipFill rotWithShape="1">
          <a:blip r:embed="rId3"/>
          <a:srcRect l="8230" r="9465" b="-521"/>
          <a:stretch/>
        </p:blipFill>
        <p:spPr>
          <a:xfrm>
            <a:off x="4663477" y="4079670"/>
            <a:ext cx="2230798" cy="2152428"/>
          </a:xfrm>
          <a:prstGeom prst="rect">
            <a:avLst/>
          </a:prstGeom>
          <a:ln>
            <a:noFill/>
          </a:ln>
          <a:effectLst>
            <a:softEdge rad="112500"/>
          </a:effectLst>
        </p:spPr>
      </p:pic>
    </p:spTree>
    <p:extLst>
      <p:ext uri="{BB962C8B-B14F-4D97-AF65-F5344CB8AC3E}">
        <p14:creationId xmlns:p14="http://schemas.microsoft.com/office/powerpoint/2010/main" val="2436678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4376-2451-E4AE-6E0B-600C25E7D488}"/>
              </a:ext>
            </a:extLst>
          </p:cNvPr>
          <p:cNvSpPr>
            <a:spLocks noGrp="1"/>
          </p:cNvSpPr>
          <p:nvPr>
            <p:ph type="title"/>
          </p:nvPr>
        </p:nvSpPr>
        <p:spPr>
          <a:xfrm>
            <a:off x="7239014" y="525982"/>
            <a:ext cx="4282983" cy="1200361"/>
          </a:xfrm>
        </p:spPr>
        <p:txBody>
          <a:bodyPr anchor="b">
            <a:normAutofit/>
          </a:bodyPr>
          <a:lstStyle/>
          <a:p>
            <a:r>
              <a:rPr lang="en-IN" sz="3600">
                <a:latin typeface="Rockwell"/>
              </a:rPr>
              <a:t>Contents </a:t>
            </a:r>
            <a:endParaRPr lang="hi-IN" sz="3600">
              <a:latin typeface="Rockwell"/>
            </a:endParaRPr>
          </a:p>
        </p:txBody>
      </p:sp>
      <p:pic>
        <p:nvPicPr>
          <p:cNvPr id="5" name="Picture 4" descr="Light bulb on yellow background with sketched light beams and cord">
            <a:extLst>
              <a:ext uri="{FF2B5EF4-FFF2-40B4-BE49-F238E27FC236}">
                <a16:creationId xmlns:a16="http://schemas.microsoft.com/office/drawing/2014/main" id="{5F1AD508-1114-71A9-3563-149FE5DB8F18}"/>
              </a:ext>
            </a:extLst>
          </p:cNvPr>
          <p:cNvPicPr>
            <a:picLocks noChangeAspect="1"/>
          </p:cNvPicPr>
          <p:nvPr/>
        </p:nvPicPr>
        <p:blipFill rotWithShape="1">
          <a:blip r:embed="rId2"/>
          <a:srcRect l="34990" r="1" b="1"/>
          <a:stretch/>
        </p:blipFill>
        <p:spPr>
          <a:xfrm>
            <a:off x="576244" y="650494"/>
            <a:ext cx="5628018" cy="5324142"/>
          </a:xfrm>
          <a:prstGeom prst="rect">
            <a:avLst/>
          </a:prstGeom>
        </p:spPr>
      </p:pic>
      <p:sp>
        <p:nvSpPr>
          <p:cNvPr id="3" name="Content Placeholder 2">
            <a:extLst>
              <a:ext uri="{FF2B5EF4-FFF2-40B4-BE49-F238E27FC236}">
                <a16:creationId xmlns:a16="http://schemas.microsoft.com/office/drawing/2014/main" id="{B2F92062-E5E5-B060-4891-984316834E47}"/>
              </a:ext>
            </a:extLst>
          </p:cNvPr>
          <p:cNvSpPr>
            <a:spLocks noGrp="1"/>
          </p:cNvSpPr>
          <p:nvPr>
            <p:ph idx="1"/>
          </p:nvPr>
        </p:nvSpPr>
        <p:spPr>
          <a:xfrm>
            <a:off x="7239012" y="2031101"/>
            <a:ext cx="4282984" cy="3511943"/>
          </a:xfrm>
        </p:spPr>
        <p:txBody>
          <a:bodyPr anchor="ctr">
            <a:normAutofit/>
          </a:bodyPr>
          <a:lstStyle/>
          <a:p>
            <a:r>
              <a:rPr lang="en-IN" sz="1800" dirty="0">
                <a:latin typeface="Rockwell"/>
              </a:rPr>
              <a:t>Introduction </a:t>
            </a:r>
          </a:p>
          <a:p>
            <a:r>
              <a:rPr lang="en-IN" sz="1800" dirty="0">
                <a:latin typeface="Rockwell"/>
              </a:rPr>
              <a:t>Development &amp; Evaluation </a:t>
            </a:r>
            <a:endParaRPr lang="en-IN" sz="1800" dirty="0">
              <a:latin typeface="Rockwell"/>
              <a:cs typeface="Calibri"/>
            </a:endParaRPr>
          </a:p>
          <a:p>
            <a:r>
              <a:rPr lang="en-IN" sz="1800" dirty="0">
                <a:latin typeface="Rockwell"/>
              </a:rPr>
              <a:t>Principle </a:t>
            </a:r>
            <a:endParaRPr lang="en-IN" sz="1800" dirty="0">
              <a:latin typeface="Rockwell"/>
              <a:cs typeface="Calibri"/>
            </a:endParaRPr>
          </a:p>
          <a:p>
            <a:r>
              <a:rPr lang="en-IN" sz="1800" dirty="0">
                <a:latin typeface="Rockwell"/>
              </a:rPr>
              <a:t>Purpose &amp;Uses </a:t>
            </a:r>
            <a:endParaRPr lang="en-IN" sz="1800" dirty="0">
              <a:latin typeface="Rockwell"/>
              <a:cs typeface="Calibri"/>
            </a:endParaRPr>
          </a:p>
          <a:p>
            <a:pPr marL="0" indent="0">
              <a:buNone/>
            </a:pPr>
            <a:endParaRPr lang="hi-IN" sz="1800" dirty="0">
              <a:latin typeface="Rockwell"/>
            </a:endParaRPr>
          </a:p>
        </p:txBody>
      </p:sp>
    </p:spTree>
    <p:extLst>
      <p:ext uri="{BB962C8B-B14F-4D97-AF65-F5344CB8AC3E}">
        <p14:creationId xmlns:p14="http://schemas.microsoft.com/office/powerpoint/2010/main" val="357692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30FE-030F-E02F-6BE7-22AE26088D8C}"/>
              </a:ext>
            </a:extLst>
          </p:cNvPr>
          <p:cNvSpPr>
            <a:spLocks noGrp="1"/>
          </p:cNvSpPr>
          <p:nvPr>
            <p:ph type="title"/>
          </p:nvPr>
        </p:nvSpPr>
        <p:spPr>
          <a:xfrm>
            <a:off x="572493" y="238539"/>
            <a:ext cx="11047013" cy="1434415"/>
          </a:xfrm>
        </p:spPr>
        <p:txBody>
          <a:bodyPr anchor="b">
            <a:normAutofit/>
          </a:bodyPr>
          <a:lstStyle/>
          <a:p>
            <a:r>
              <a:rPr lang="en-US" sz="5400">
                <a:cs typeface="Calibri Light"/>
              </a:rPr>
              <a:t>Introduction</a:t>
            </a:r>
          </a:p>
        </p:txBody>
      </p:sp>
      <p:graphicFrame>
        <p:nvGraphicFramePr>
          <p:cNvPr id="8" name="Content Placeholder 2">
            <a:extLst>
              <a:ext uri="{FF2B5EF4-FFF2-40B4-BE49-F238E27FC236}">
                <a16:creationId xmlns:a16="http://schemas.microsoft.com/office/drawing/2014/main" id="{D98FCDC4-2685-3673-5B78-758F85B12873}"/>
              </a:ext>
            </a:extLst>
          </p:cNvPr>
          <p:cNvGraphicFramePr>
            <a:graphicFrameLocks noGrp="1"/>
          </p:cNvGraphicFramePr>
          <p:nvPr>
            <p:ph idx="1"/>
          </p:nvPr>
        </p:nvGraphicFramePr>
        <p:xfrm>
          <a:off x="1937568" y="1855227"/>
          <a:ext cx="9681939" cy="4330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35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A493-FDFB-F8C5-A6FC-F2039A864FEA}"/>
              </a:ext>
            </a:extLst>
          </p:cNvPr>
          <p:cNvSpPr>
            <a:spLocks noGrp="1"/>
          </p:cNvSpPr>
          <p:nvPr>
            <p:ph type="title"/>
          </p:nvPr>
        </p:nvSpPr>
        <p:spPr>
          <a:xfrm>
            <a:off x="691079" y="725951"/>
            <a:ext cx="5408027" cy="1442463"/>
          </a:xfrm>
        </p:spPr>
        <p:txBody>
          <a:bodyPr>
            <a:normAutofit/>
          </a:bodyPr>
          <a:lstStyle/>
          <a:p>
            <a:r>
              <a:rPr lang="en-US" dirty="0"/>
              <a:t>Contents </a:t>
            </a:r>
            <a:endParaRPr lang="hi-IN" dirty="0"/>
          </a:p>
        </p:txBody>
      </p:sp>
      <p:sp>
        <p:nvSpPr>
          <p:cNvPr id="3" name="Content Placeholder 2">
            <a:extLst>
              <a:ext uri="{FF2B5EF4-FFF2-40B4-BE49-F238E27FC236}">
                <a16:creationId xmlns:a16="http://schemas.microsoft.com/office/drawing/2014/main" id="{48247D03-F0C5-36E4-E558-77C85EC402BC}"/>
              </a:ext>
            </a:extLst>
          </p:cNvPr>
          <p:cNvSpPr>
            <a:spLocks noGrp="1"/>
          </p:cNvSpPr>
          <p:nvPr>
            <p:ph idx="1"/>
          </p:nvPr>
        </p:nvSpPr>
        <p:spPr>
          <a:xfrm>
            <a:off x="691079" y="2340131"/>
            <a:ext cx="4424633" cy="3791918"/>
          </a:xfrm>
        </p:spPr>
        <p:txBody>
          <a:bodyPr>
            <a:normAutofit/>
          </a:bodyPr>
          <a:lstStyle/>
          <a:p>
            <a:r>
              <a:rPr lang="en-US" dirty="0">
                <a:latin typeface="+mj-lt"/>
              </a:rPr>
              <a:t>General Introduction </a:t>
            </a:r>
          </a:p>
          <a:p>
            <a:r>
              <a:rPr lang="en-US" dirty="0">
                <a:latin typeface="+mj-lt"/>
              </a:rPr>
              <a:t>Elements in the INN system</a:t>
            </a:r>
          </a:p>
          <a:p>
            <a:r>
              <a:rPr lang="en-US" dirty="0">
                <a:latin typeface="+mj-lt"/>
              </a:rPr>
              <a:t>Principle for selection </a:t>
            </a:r>
          </a:p>
          <a:p>
            <a:r>
              <a:rPr lang="en-US" dirty="0">
                <a:latin typeface="+mj-lt"/>
              </a:rPr>
              <a:t>Protection of INNs</a:t>
            </a:r>
          </a:p>
          <a:p>
            <a:r>
              <a:rPr lang="en-US" dirty="0">
                <a:latin typeface="+mj-lt"/>
              </a:rPr>
              <a:t>How to apply for INNs </a:t>
            </a:r>
            <a:endParaRPr lang="hi-IN" dirty="0">
              <a:latin typeface="+mj-lt"/>
            </a:endParaRPr>
          </a:p>
        </p:txBody>
      </p:sp>
      <p:pic>
        <p:nvPicPr>
          <p:cNvPr id="7" name="Graphic 6" descr="Bullseye">
            <a:extLst>
              <a:ext uri="{FF2B5EF4-FFF2-40B4-BE49-F238E27FC236}">
                <a16:creationId xmlns:a16="http://schemas.microsoft.com/office/drawing/2014/main" id="{D3343DB5-4676-8252-2304-2E8172C1F2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76286" y="1228172"/>
            <a:ext cx="4401655" cy="4401655"/>
          </a:xfrm>
          <a:prstGeom prst="rect">
            <a:avLst/>
          </a:prstGeom>
        </p:spPr>
      </p:pic>
    </p:spTree>
    <p:extLst>
      <p:ext uri="{BB962C8B-B14F-4D97-AF65-F5344CB8AC3E}">
        <p14:creationId xmlns:p14="http://schemas.microsoft.com/office/powerpoint/2010/main" val="624660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7450-B471-347A-C069-686EE9EB4845}"/>
              </a:ext>
            </a:extLst>
          </p:cNvPr>
          <p:cNvSpPr>
            <a:spLocks noGrp="1"/>
          </p:cNvSpPr>
          <p:nvPr>
            <p:ph type="title"/>
          </p:nvPr>
        </p:nvSpPr>
        <p:spPr/>
        <p:txBody>
          <a:bodyPr/>
          <a:lstStyle/>
          <a:p>
            <a:r>
              <a:rPr lang="en-US" dirty="0">
                <a:latin typeface="Rockwell" panose="02060603020205020403" pitchFamily="18" charset="0"/>
              </a:rPr>
              <a:t>ICD Purpose &amp; Uses</a:t>
            </a:r>
            <a:endParaRPr lang="hi-IN" dirty="0">
              <a:latin typeface="Rockwell" panose="02060603020205020403" pitchFamily="18" charset="0"/>
            </a:endParaRPr>
          </a:p>
        </p:txBody>
      </p:sp>
      <p:sp>
        <p:nvSpPr>
          <p:cNvPr id="3" name="Content Placeholder 2">
            <a:extLst>
              <a:ext uri="{FF2B5EF4-FFF2-40B4-BE49-F238E27FC236}">
                <a16:creationId xmlns:a16="http://schemas.microsoft.com/office/drawing/2014/main" id="{12C31D0D-C98D-8CEE-4F35-DAAA429362F9}"/>
              </a:ext>
            </a:extLst>
          </p:cNvPr>
          <p:cNvSpPr>
            <a:spLocks noGrp="1"/>
          </p:cNvSpPr>
          <p:nvPr>
            <p:ph idx="1"/>
          </p:nvPr>
        </p:nvSpPr>
        <p:spPr/>
        <p:txBody>
          <a:bodyPr>
            <a:normAutofit fontScale="77500" lnSpcReduction="20000"/>
          </a:bodyPr>
          <a:lstStyle/>
          <a:p>
            <a:pPr algn="just"/>
            <a:r>
              <a:rPr lang="en-US" b="0" i="0" dirty="0">
                <a:solidFill>
                  <a:srgbClr val="3C4245"/>
                </a:solidFill>
                <a:effectLst/>
                <a:latin typeface="Rockwell" panose="02060603020205020403" pitchFamily="18" charset="0"/>
              </a:rPr>
              <a:t>The ICD is important because it provides a common language for recording, reporting, and monitoring diseases. This allows the world to compare and share data in a consistent and standard way – between hospitals, regions and countries and over periods of time. It facilitates the collection and storage of data for analysis and evidence-based decision-making.</a:t>
            </a:r>
          </a:p>
          <a:p>
            <a:pPr algn="just"/>
            <a:r>
              <a:rPr lang="en-US" b="0" i="0" dirty="0">
                <a:solidFill>
                  <a:srgbClr val="3C4245"/>
                </a:solidFill>
                <a:effectLst/>
                <a:latin typeface="Rockwell" panose="02060603020205020403" pitchFamily="18" charset="0"/>
              </a:rPr>
              <a:t>Users include physicians, nurses, other providers, researchers, health information managers and coders, health information technology workers, policy-makers, insurers, and patient organizations.</a:t>
            </a:r>
          </a:p>
          <a:p>
            <a:pPr algn="just"/>
            <a:r>
              <a:rPr lang="en-US" b="0" i="0" dirty="0">
                <a:solidFill>
                  <a:srgbClr val="3C4245"/>
                </a:solidFill>
                <a:effectLst/>
                <a:latin typeface="Rockwell" panose="02060603020205020403" pitchFamily="18" charset="0"/>
              </a:rPr>
              <a:t>ICD has been translated into 43 languages and it is being used by all member States. Most countries (117) use the system to report mortality data, a primary indicator of health status.</a:t>
            </a:r>
          </a:p>
          <a:p>
            <a:pPr algn="just"/>
            <a:r>
              <a:rPr lang="en-US" b="0" i="0" dirty="0">
                <a:solidFill>
                  <a:srgbClr val="3C4245"/>
                </a:solidFill>
                <a:effectLst/>
                <a:latin typeface="Rockwell" panose="02060603020205020403" pitchFamily="18" charset="0"/>
              </a:rPr>
              <a:t>All Member States are expected to use the most current version of the ICD for reporting death and disease statistics (according to the WHO Nomenclature Regulations adopted by the World Health Assembly in 1967)</a:t>
            </a:r>
          </a:p>
        </p:txBody>
      </p:sp>
    </p:spTree>
    <p:extLst>
      <p:ext uri="{BB962C8B-B14F-4D97-AF65-F5344CB8AC3E}">
        <p14:creationId xmlns:p14="http://schemas.microsoft.com/office/powerpoint/2010/main" val="373517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954E-74EA-00B3-8351-66CABFF8587E}"/>
              </a:ext>
            </a:extLst>
          </p:cNvPr>
          <p:cNvSpPr>
            <a:spLocks noGrp="1"/>
          </p:cNvSpPr>
          <p:nvPr>
            <p:ph type="title"/>
          </p:nvPr>
        </p:nvSpPr>
        <p:spPr/>
        <p:txBody>
          <a:bodyPr/>
          <a:lstStyle/>
          <a:p>
            <a:r>
              <a:rPr lang="en-US" b="1" i="0" u="sng" dirty="0">
                <a:solidFill>
                  <a:srgbClr val="000000"/>
                </a:solidFill>
                <a:effectLst/>
                <a:latin typeface="Rockwell" panose="02060603020205020403" pitchFamily="18" charset="0"/>
              </a:rPr>
              <a:t>Principles of classification of ICD:</a:t>
            </a:r>
            <a:r>
              <a:rPr lang="en-US" b="1" i="0" dirty="0">
                <a:solidFill>
                  <a:srgbClr val="000000"/>
                </a:solidFill>
                <a:effectLst/>
                <a:latin typeface="Rockwell" panose="02060603020205020403" pitchFamily="18" charset="0"/>
              </a:rPr>
              <a:t/>
            </a:r>
            <a:br>
              <a:rPr lang="en-US" b="1" i="0" dirty="0">
                <a:solidFill>
                  <a:srgbClr val="000000"/>
                </a:solidFill>
                <a:effectLst/>
                <a:latin typeface="Rockwell" panose="02060603020205020403" pitchFamily="18" charset="0"/>
              </a:rPr>
            </a:br>
            <a:endParaRPr lang="hi-IN" dirty="0">
              <a:latin typeface="Rockwell" panose="02060603020205020403" pitchFamily="18" charset="0"/>
            </a:endParaRPr>
          </a:p>
        </p:txBody>
      </p:sp>
      <p:sp>
        <p:nvSpPr>
          <p:cNvPr id="3" name="Content Placeholder 2">
            <a:extLst>
              <a:ext uri="{FF2B5EF4-FFF2-40B4-BE49-F238E27FC236}">
                <a16:creationId xmlns:a16="http://schemas.microsoft.com/office/drawing/2014/main" id="{071C1332-7439-4B8B-2321-E350EA2AAE2A}"/>
              </a:ext>
            </a:extLst>
          </p:cNvPr>
          <p:cNvSpPr>
            <a:spLocks noGrp="1"/>
          </p:cNvSpPr>
          <p:nvPr>
            <p:ph idx="1"/>
          </p:nvPr>
        </p:nvSpPr>
        <p:spPr/>
        <p:txBody>
          <a:bodyPr>
            <a:normAutofit lnSpcReduction="10000"/>
          </a:bodyPr>
          <a:lstStyle/>
          <a:p>
            <a:pPr algn="just" fontAlgn="base"/>
            <a:r>
              <a:rPr lang="en-US" b="0" i="0" dirty="0">
                <a:solidFill>
                  <a:srgbClr val="000000"/>
                </a:solidFill>
                <a:effectLst/>
                <a:latin typeface="Rockwell" panose="02060603020205020403" pitchFamily="18" charset="0"/>
              </a:rPr>
              <a:t>The ICD is a variable-axis classification. The structure of ICD structure was developed of that proposed by William Farr during early days of international discussions. According to him, for all practical, epidemiological purposes, statistical data on diseases should be grouped in the following way:</a:t>
            </a:r>
          </a:p>
          <a:p>
            <a:pPr algn="just" fontAlgn="base">
              <a:buFont typeface="Arial" panose="020B0604020202020204" pitchFamily="34" charset="0"/>
              <a:buChar char="•"/>
            </a:pPr>
            <a:r>
              <a:rPr lang="en-US" b="0" i="0" dirty="0">
                <a:solidFill>
                  <a:srgbClr val="000000"/>
                </a:solidFill>
                <a:effectLst/>
                <a:latin typeface="Rockwell" panose="02060603020205020403" pitchFamily="18" charset="0"/>
              </a:rPr>
              <a:t>epidemic diseases</a:t>
            </a:r>
          </a:p>
          <a:p>
            <a:pPr algn="just" fontAlgn="base">
              <a:buFont typeface="Arial" panose="020B0604020202020204" pitchFamily="34" charset="0"/>
              <a:buChar char="•"/>
            </a:pPr>
            <a:r>
              <a:rPr lang="en-US" b="0" i="0" dirty="0">
                <a:solidFill>
                  <a:srgbClr val="000000"/>
                </a:solidFill>
                <a:effectLst/>
                <a:latin typeface="Rockwell" panose="02060603020205020403" pitchFamily="18" charset="0"/>
              </a:rPr>
              <a:t>constitutional or general diseases</a:t>
            </a:r>
          </a:p>
          <a:p>
            <a:pPr algn="just" fontAlgn="base">
              <a:buFont typeface="Arial" panose="020B0604020202020204" pitchFamily="34" charset="0"/>
              <a:buChar char="•"/>
            </a:pPr>
            <a:r>
              <a:rPr lang="en-US" b="0" i="0" dirty="0">
                <a:solidFill>
                  <a:srgbClr val="000000"/>
                </a:solidFill>
                <a:effectLst/>
                <a:latin typeface="Rockwell" panose="02060603020205020403" pitchFamily="18" charset="0"/>
              </a:rPr>
              <a:t>local diseases arranged by site</a:t>
            </a:r>
          </a:p>
          <a:p>
            <a:pPr algn="just" fontAlgn="base">
              <a:buFont typeface="Arial" panose="020B0604020202020204" pitchFamily="34" charset="0"/>
              <a:buChar char="•"/>
            </a:pPr>
            <a:r>
              <a:rPr lang="en-US" b="0" i="0" dirty="0">
                <a:solidFill>
                  <a:srgbClr val="000000"/>
                </a:solidFill>
                <a:effectLst/>
                <a:latin typeface="Rockwell" panose="02060603020205020403" pitchFamily="18" charset="0"/>
              </a:rPr>
              <a:t>developmental diseases</a:t>
            </a:r>
          </a:p>
          <a:p>
            <a:pPr algn="just" fontAlgn="base">
              <a:buFont typeface="Arial" panose="020B0604020202020204" pitchFamily="34" charset="0"/>
              <a:buChar char="•"/>
            </a:pPr>
            <a:r>
              <a:rPr lang="en-US" b="0" i="0" dirty="0">
                <a:solidFill>
                  <a:srgbClr val="000000"/>
                </a:solidFill>
                <a:effectLst/>
                <a:latin typeface="Rockwell" panose="02060603020205020403" pitchFamily="18" charset="0"/>
              </a:rPr>
              <a:t>injuries</a:t>
            </a:r>
          </a:p>
          <a:p>
            <a:pPr algn="just"/>
            <a:endParaRPr lang="hi-IN" dirty="0">
              <a:latin typeface="Rockwell" panose="02060603020205020403" pitchFamily="18" charset="0"/>
            </a:endParaRPr>
          </a:p>
        </p:txBody>
      </p:sp>
    </p:spTree>
    <p:extLst>
      <p:ext uri="{BB962C8B-B14F-4D97-AF65-F5344CB8AC3E}">
        <p14:creationId xmlns:p14="http://schemas.microsoft.com/office/powerpoint/2010/main" val="2228241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9ED2-BFF8-498D-C1E9-8450316F0B3D}"/>
              </a:ext>
            </a:extLst>
          </p:cNvPr>
          <p:cNvSpPr>
            <a:spLocks noGrp="1"/>
          </p:cNvSpPr>
          <p:nvPr>
            <p:ph type="title"/>
          </p:nvPr>
        </p:nvSpPr>
        <p:spPr>
          <a:xfrm>
            <a:off x="589560" y="856180"/>
            <a:ext cx="4560584" cy="1128068"/>
          </a:xfrm>
        </p:spPr>
        <p:txBody>
          <a:bodyPr anchor="ctr">
            <a:normAutofit fontScale="90000"/>
          </a:bodyPr>
          <a:lstStyle/>
          <a:p>
            <a:r>
              <a:rPr lang="en-US" sz="2800" dirty="0">
                <a:latin typeface="Rockwell"/>
                <a:cs typeface="Calibri"/>
              </a:rPr>
              <a:t>WHO Family of International Classifications</a:t>
            </a:r>
            <a:endParaRPr lang="en-US" sz="2800" dirty="0">
              <a:latin typeface="Rockwell"/>
            </a:endParaRPr>
          </a:p>
        </p:txBody>
      </p:sp>
      <p:sp>
        <p:nvSpPr>
          <p:cNvPr id="3" name="Content Placeholder 2">
            <a:extLst>
              <a:ext uri="{FF2B5EF4-FFF2-40B4-BE49-F238E27FC236}">
                <a16:creationId xmlns:a16="http://schemas.microsoft.com/office/drawing/2014/main" id="{D170370A-45CB-FE4B-5EB5-E9CC3A7C8B9E}"/>
              </a:ext>
            </a:extLst>
          </p:cNvPr>
          <p:cNvSpPr>
            <a:spLocks noGrp="1"/>
          </p:cNvSpPr>
          <p:nvPr>
            <p:ph idx="1"/>
          </p:nvPr>
        </p:nvSpPr>
        <p:spPr>
          <a:xfrm>
            <a:off x="590719" y="2330505"/>
            <a:ext cx="4559425" cy="3979585"/>
          </a:xfrm>
        </p:spPr>
        <p:txBody>
          <a:bodyPr vert="horz" lIns="91440" tIns="45720" rIns="91440" bIns="45720" rtlCol="0" anchor="ctr">
            <a:normAutofit/>
          </a:bodyPr>
          <a:lstStyle/>
          <a:p>
            <a:pPr algn="just">
              <a:buFont typeface="Wingdings" panose="020B0604020202020204" pitchFamily="34" charset="0"/>
              <a:buChar char="§"/>
            </a:pPr>
            <a:r>
              <a:rPr lang="en-US" sz="2000">
                <a:latin typeface="Rockwell"/>
                <a:ea typeface="+mn-lt"/>
                <a:cs typeface="+mn-lt"/>
              </a:rPr>
              <a:t> The WHO Family of International Classifications (WHO-FIC) is comprised of classifications to describe various aspects of the health and the health system in a consistent manner. </a:t>
            </a:r>
            <a:endParaRPr lang="en-US">
              <a:latin typeface="Rockwell"/>
            </a:endParaRPr>
          </a:p>
          <a:p>
            <a:pPr algn="just">
              <a:buFont typeface="Wingdings" panose="020B0604020202020204" pitchFamily="34" charset="0"/>
              <a:buChar char="§"/>
            </a:pPr>
            <a:r>
              <a:rPr lang="en-US" sz="2000">
                <a:latin typeface="Rockwell"/>
                <a:ea typeface="+mn-lt"/>
                <a:cs typeface="+mn-lt"/>
              </a:rPr>
              <a:t>The purpose of FIC is to assist the development of reliable statistical systems at local, national and international levels, with the aim of improving health status and health care.</a:t>
            </a:r>
            <a:endParaRPr lang="en-US" sz="2000">
              <a:latin typeface="Rockwell"/>
              <a:cs typeface="Calibri"/>
            </a:endParaRPr>
          </a:p>
        </p:txBody>
      </p:sp>
      <p:pic>
        <p:nvPicPr>
          <p:cNvPr id="5" name="Picture 4" descr="Stethoscope">
            <a:extLst>
              <a:ext uri="{FF2B5EF4-FFF2-40B4-BE49-F238E27FC236}">
                <a16:creationId xmlns:a16="http://schemas.microsoft.com/office/drawing/2014/main" id="{F23170B9-09CE-55E2-4DBD-FF26C0D99144}"/>
              </a:ext>
            </a:extLst>
          </p:cNvPr>
          <p:cNvPicPr>
            <a:picLocks noChangeAspect="1"/>
          </p:cNvPicPr>
          <p:nvPr/>
        </p:nvPicPr>
        <p:blipFill rotWithShape="1">
          <a:blip r:embed="rId2"/>
          <a:srcRect l="22344" r="8799" b="1"/>
          <a:stretch/>
        </p:blipFill>
        <p:spPr>
          <a:xfrm>
            <a:off x="5977788" y="799352"/>
            <a:ext cx="5425410" cy="5259296"/>
          </a:xfrm>
          <a:prstGeom prst="rect">
            <a:avLst/>
          </a:prstGeom>
        </p:spPr>
      </p:pic>
    </p:spTree>
    <p:extLst>
      <p:ext uri="{BB962C8B-B14F-4D97-AF65-F5344CB8AC3E}">
        <p14:creationId xmlns:p14="http://schemas.microsoft.com/office/powerpoint/2010/main" val="140733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531B-3A2C-702A-0354-8A2DD722A9EB}"/>
              </a:ext>
            </a:extLst>
          </p:cNvPr>
          <p:cNvSpPr>
            <a:spLocks noGrp="1"/>
          </p:cNvSpPr>
          <p:nvPr>
            <p:ph type="title"/>
          </p:nvPr>
        </p:nvSpPr>
        <p:spPr>
          <a:xfrm>
            <a:off x="56379" y="2381158"/>
            <a:ext cx="3385529" cy="3071906"/>
          </a:xfrm>
          <a:prstGeom prst="ellipse">
            <a:avLst/>
          </a:prstGeom>
        </p:spPr>
        <p:txBody>
          <a:bodyPr vert="horz" lIns="91440" tIns="45720" rIns="91440" bIns="45720" rtlCol="0" anchor="t">
            <a:normAutofit/>
          </a:bodyPr>
          <a:lstStyle/>
          <a:p>
            <a:r>
              <a:rPr lang="en-US" sz="2800" kern="1200">
                <a:solidFill>
                  <a:srgbClr val="FFFFFF"/>
                </a:solidFill>
                <a:latin typeface="Rockwell"/>
              </a:rPr>
              <a:t>Family of International Classification (FIC)</a:t>
            </a:r>
          </a:p>
        </p:txBody>
      </p:sp>
      <p:pic>
        <p:nvPicPr>
          <p:cNvPr id="9" name="Content Placeholder 8">
            <a:extLst>
              <a:ext uri="{FF2B5EF4-FFF2-40B4-BE49-F238E27FC236}">
                <a16:creationId xmlns:a16="http://schemas.microsoft.com/office/drawing/2014/main" id="{0458909C-5F54-1A13-9F1A-A79067B9DC22}"/>
              </a:ext>
            </a:extLst>
          </p:cNvPr>
          <p:cNvPicPr>
            <a:picLocks noGrp="1" noChangeAspect="1"/>
          </p:cNvPicPr>
          <p:nvPr>
            <p:ph idx="1"/>
          </p:nvPr>
        </p:nvPicPr>
        <p:blipFill rotWithShape="1">
          <a:blip r:embed="rId2"/>
          <a:srcRect l="1509" r="1210" b="1197"/>
          <a:stretch/>
        </p:blipFill>
        <p:spPr>
          <a:xfrm>
            <a:off x="4313582" y="636105"/>
            <a:ext cx="7528529" cy="5376474"/>
          </a:xfrm>
          <a:ln w="19050">
            <a:solidFill>
              <a:schemeClr val="tx1"/>
            </a:solidFill>
          </a:ln>
        </p:spPr>
      </p:pic>
    </p:spTree>
    <p:extLst>
      <p:ext uri="{BB962C8B-B14F-4D97-AF65-F5344CB8AC3E}">
        <p14:creationId xmlns:p14="http://schemas.microsoft.com/office/powerpoint/2010/main" val="426562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A773-DF06-0756-48B3-60F619110B21}"/>
              </a:ext>
            </a:extLst>
          </p:cNvPr>
          <p:cNvSpPr>
            <a:spLocks noGrp="1"/>
          </p:cNvSpPr>
          <p:nvPr>
            <p:ph type="title"/>
          </p:nvPr>
        </p:nvSpPr>
        <p:spPr>
          <a:xfrm>
            <a:off x="745318" y="1188637"/>
            <a:ext cx="3584982" cy="4480726"/>
          </a:xfrm>
        </p:spPr>
        <p:txBody>
          <a:bodyPr>
            <a:normAutofit/>
          </a:bodyPr>
          <a:lstStyle/>
          <a:p>
            <a:pPr algn="r"/>
            <a:r>
              <a:rPr lang="en-US" sz="4100">
                <a:latin typeface="Rockwell"/>
                <a:cs typeface="Calibri Light"/>
              </a:rPr>
              <a:t>Development &amp;Evaluation </a:t>
            </a:r>
            <a:endParaRPr lang="en-US" sz="4100">
              <a:latin typeface="Rockwell"/>
            </a:endParaRPr>
          </a:p>
        </p:txBody>
      </p:sp>
      <p:sp>
        <p:nvSpPr>
          <p:cNvPr id="3" name="Content Placeholder 2">
            <a:extLst>
              <a:ext uri="{FF2B5EF4-FFF2-40B4-BE49-F238E27FC236}">
                <a16:creationId xmlns:a16="http://schemas.microsoft.com/office/drawing/2014/main" id="{A0F0A754-0100-9496-0483-4DDC80A82AFB}"/>
              </a:ext>
            </a:extLst>
          </p:cNvPr>
          <p:cNvSpPr>
            <a:spLocks noGrp="1"/>
          </p:cNvSpPr>
          <p:nvPr>
            <p:ph idx="1"/>
          </p:nvPr>
        </p:nvSpPr>
        <p:spPr>
          <a:xfrm>
            <a:off x="4865973" y="1293236"/>
            <a:ext cx="5580329" cy="4180542"/>
          </a:xfrm>
        </p:spPr>
        <p:txBody>
          <a:bodyPr vert="horz" lIns="91440" tIns="45720" rIns="91440" bIns="45720" rtlCol="0" anchor="ctr">
            <a:normAutofit/>
          </a:bodyPr>
          <a:lstStyle/>
          <a:p>
            <a:pPr algn="just">
              <a:buFont typeface="Wingdings" panose="020B0604020202020204" pitchFamily="34" charset="0"/>
              <a:buChar char="§"/>
            </a:pPr>
            <a:r>
              <a:rPr lang="en-US" sz="2400">
                <a:latin typeface="Rockwell"/>
                <a:ea typeface="+mn-lt"/>
                <a:cs typeface="+mn-lt"/>
              </a:rPr>
              <a:t>The International Classification of Diseases (ICD) is a system, developed collaboratively between the World Health Organization (WHO) and 10 international centers so that the medical terms reported by physicians, medical examiners, and coroners on death certificates can be grouped together for statistical purposes. Development of ICD</a:t>
            </a:r>
            <a:endParaRPr lang="en-US" sz="2400">
              <a:latin typeface="Rockwell"/>
              <a:cs typeface="Calibri" panose="020F0502020204030204"/>
            </a:endParaRPr>
          </a:p>
        </p:txBody>
      </p:sp>
    </p:spTree>
    <p:extLst>
      <p:ext uri="{BB962C8B-B14F-4D97-AF65-F5344CB8AC3E}">
        <p14:creationId xmlns:p14="http://schemas.microsoft.com/office/powerpoint/2010/main" val="165498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FE85-7FD4-F7C4-4B1E-4C4058FADB37}"/>
              </a:ext>
            </a:extLst>
          </p:cNvPr>
          <p:cNvSpPr>
            <a:spLocks noGrp="1"/>
          </p:cNvSpPr>
          <p:nvPr>
            <p:ph type="title"/>
          </p:nvPr>
        </p:nvSpPr>
        <p:spPr>
          <a:xfrm>
            <a:off x="1043631" y="809898"/>
            <a:ext cx="9942716" cy="1554480"/>
          </a:xfrm>
        </p:spPr>
        <p:txBody>
          <a:bodyPr anchor="ctr">
            <a:normAutofit/>
          </a:bodyPr>
          <a:lstStyle/>
          <a:p>
            <a:r>
              <a:rPr lang="en-US" sz="4800" dirty="0">
                <a:latin typeface="Rockwell"/>
                <a:cs typeface="Calibri"/>
              </a:rPr>
              <a:t>Evolution of ICD </a:t>
            </a:r>
            <a:endParaRPr lang="en-US" sz="4800" dirty="0">
              <a:latin typeface="Rockwell"/>
            </a:endParaRPr>
          </a:p>
        </p:txBody>
      </p:sp>
      <p:sp>
        <p:nvSpPr>
          <p:cNvPr id="3" name="Content Placeholder 2">
            <a:extLst>
              <a:ext uri="{FF2B5EF4-FFF2-40B4-BE49-F238E27FC236}">
                <a16:creationId xmlns:a16="http://schemas.microsoft.com/office/drawing/2014/main" id="{4E524E2D-43D6-4120-4667-C675ECEFEF02}"/>
              </a:ext>
            </a:extLst>
          </p:cNvPr>
          <p:cNvSpPr>
            <a:spLocks noGrp="1"/>
          </p:cNvSpPr>
          <p:nvPr>
            <p:ph idx="1"/>
          </p:nvPr>
        </p:nvSpPr>
        <p:spPr>
          <a:xfrm>
            <a:off x="1045028" y="3017522"/>
            <a:ext cx="9941319" cy="3124658"/>
          </a:xfrm>
        </p:spPr>
        <p:txBody>
          <a:bodyPr vert="horz" lIns="91440" tIns="45720" rIns="91440" bIns="45720" rtlCol="0" anchor="ctr">
            <a:normAutofit fontScale="92500" lnSpcReduction="10000"/>
          </a:bodyPr>
          <a:lstStyle/>
          <a:p>
            <a:pPr algn="just">
              <a:buFont typeface="Wingdings" panose="020B0604020202020204" pitchFamily="34" charset="0"/>
              <a:buChar char="§"/>
            </a:pPr>
            <a:r>
              <a:rPr lang="en-US" sz="2000" dirty="0">
                <a:latin typeface="Rockwell"/>
                <a:ea typeface="+mn-lt"/>
                <a:cs typeface="+mn-lt"/>
              </a:rPr>
              <a:t>First attempts to systematically classify diseases were made in 17th &amp; 18th century by Francois Bossier de Lacroix Published under </a:t>
            </a:r>
            <a:r>
              <a:rPr lang="en-US" sz="2000" dirty="0" err="1">
                <a:latin typeface="Rockwell"/>
                <a:ea typeface="+mn-lt"/>
                <a:cs typeface="+mn-lt"/>
              </a:rPr>
              <a:t>Nossologia</a:t>
            </a:r>
            <a:r>
              <a:rPr lang="en-US" sz="2000" dirty="0">
                <a:latin typeface="Rockwell"/>
                <a:ea typeface="+mn-lt"/>
                <a:cs typeface="+mn-lt"/>
              </a:rPr>
              <a:t> </a:t>
            </a:r>
            <a:r>
              <a:rPr lang="en-US" sz="2000" dirty="0" err="1">
                <a:latin typeface="Rockwell"/>
                <a:ea typeface="+mn-lt"/>
                <a:cs typeface="+mn-lt"/>
              </a:rPr>
              <a:t>methodia</a:t>
            </a:r>
            <a:r>
              <a:rPr lang="en-US" sz="2000" dirty="0">
                <a:latin typeface="Rockwell"/>
                <a:ea typeface="+mn-lt"/>
                <a:cs typeface="+mn-lt"/>
              </a:rPr>
              <a:t> </a:t>
            </a:r>
            <a:endParaRPr lang="en-US" sz="2000" dirty="0">
              <a:latin typeface="Rockwell"/>
            </a:endParaRPr>
          </a:p>
          <a:p>
            <a:pPr algn="just">
              <a:buFont typeface="Wingdings" panose="020B0604020202020204" pitchFamily="34" charset="0"/>
              <a:buChar char="§"/>
            </a:pPr>
            <a:r>
              <a:rPr lang="en-US" sz="2000" dirty="0">
                <a:latin typeface="Rockwell"/>
                <a:ea typeface="+mn-lt"/>
                <a:cs typeface="+mn-lt"/>
              </a:rPr>
              <a:t>William Farr first medical statistical of the general resister office of England and submitted his report on Nomenclature and Statistical Classification of Diseases. </a:t>
            </a:r>
          </a:p>
          <a:p>
            <a:pPr algn="just">
              <a:buFont typeface="Wingdings" panose="020B0604020202020204" pitchFamily="34" charset="0"/>
              <a:buChar char="§"/>
            </a:pPr>
            <a:r>
              <a:rPr lang="en-US" sz="2000" dirty="0">
                <a:latin typeface="Rockwell"/>
                <a:ea typeface="+mn-lt"/>
                <a:cs typeface="+mn-lt"/>
              </a:rPr>
              <a:t>The utility of uniform classification of cause of death. Was recognized at the first international statistical Congress. He was held in Brussels in 1853.</a:t>
            </a:r>
          </a:p>
          <a:p>
            <a:pPr algn="just">
              <a:buFont typeface="Wingdings" panose="020B0604020202020204" pitchFamily="34" charset="0"/>
              <a:buChar char="§"/>
            </a:pPr>
            <a:r>
              <a:rPr lang="en-US" sz="2000" dirty="0">
                <a:latin typeface="Rockwell"/>
                <a:ea typeface="+mn-lt"/>
                <a:cs typeface="+mn-lt"/>
              </a:rPr>
              <a:t>At the next Congress in Paris in 1955, Far and </a:t>
            </a:r>
            <a:r>
              <a:rPr lang="en-US" sz="2000" dirty="0" err="1">
                <a:latin typeface="Rockwell"/>
                <a:ea typeface="+mn-lt"/>
                <a:cs typeface="+mn-lt"/>
              </a:rPr>
              <a:t>d’Espine</a:t>
            </a:r>
            <a:r>
              <a:rPr lang="en-US" sz="2000" dirty="0">
                <a:latin typeface="Rockwell"/>
                <a:ea typeface="+mn-lt"/>
                <a:cs typeface="+mn-lt"/>
              </a:rPr>
              <a:t> Submitted two separate lists with different principles. The Congress adopted both.</a:t>
            </a:r>
          </a:p>
          <a:p>
            <a:pPr algn="just">
              <a:buFont typeface="Wingdings" panose="020B0604020202020204" pitchFamily="34" charset="0"/>
              <a:buChar char="§"/>
            </a:pPr>
            <a:r>
              <a:rPr lang="en-US" sz="2000" dirty="0">
                <a:latin typeface="Rockwell"/>
                <a:ea typeface="+mn-lt"/>
                <a:cs typeface="+mn-lt"/>
              </a:rPr>
              <a:t>In 1893, French physician Jacques Bertillon introduced Bertillon’s classification of cause of death at the Congress of the international statistical Institute of Chicago.</a:t>
            </a:r>
          </a:p>
        </p:txBody>
      </p:sp>
      <p:pic>
        <p:nvPicPr>
          <p:cNvPr id="5" name="Picture 4">
            <a:extLst>
              <a:ext uri="{FF2B5EF4-FFF2-40B4-BE49-F238E27FC236}">
                <a16:creationId xmlns:a16="http://schemas.microsoft.com/office/drawing/2014/main" id="{43D0D6E4-B3EC-B0B6-EABF-3710026E6CC5}"/>
              </a:ext>
            </a:extLst>
          </p:cNvPr>
          <p:cNvPicPr>
            <a:picLocks noChangeAspect="1"/>
          </p:cNvPicPr>
          <p:nvPr/>
        </p:nvPicPr>
        <p:blipFill>
          <a:blip r:embed="rId2"/>
          <a:stretch>
            <a:fillRect/>
          </a:stretch>
        </p:blipFill>
        <p:spPr>
          <a:xfrm>
            <a:off x="9540986" y="613954"/>
            <a:ext cx="2006580" cy="1894115"/>
          </a:xfrm>
          <a:prstGeom prst="rect">
            <a:avLst/>
          </a:prstGeom>
        </p:spPr>
      </p:pic>
      <p:sp>
        <p:nvSpPr>
          <p:cNvPr id="6" name="TextBox 5">
            <a:extLst>
              <a:ext uri="{FF2B5EF4-FFF2-40B4-BE49-F238E27FC236}">
                <a16:creationId xmlns:a16="http://schemas.microsoft.com/office/drawing/2014/main" id="{ABE4107A-0F3B-5A83-8CD1-B2A24C039AD1}"/>
              </a:ext>
            </a:extLst>
          </p:cNvPr>
          <p:cNvSpPr txBox="1"/>
          <p:nvPr/>
        </p:nvSpPr>
        <p:spPr>
          <a:xfrm>
            <a:off x="9840129" y="2375656"/>
            <a:ext cx="2110989" cy="369332"/>
          </a:xfrm>
          <a:prstGeom prst="rect">
            <a:avLst/>
          </a:prstGeom>
          <a:noFill/>
        </p:spPr>
        <p:txBody>
          <a:bodyPr wrap="square" rtlCol="0">
            <a:spAutoFit/>
          </a:bodyPr>
          <a:lstStyle/>
          <a:p>
            <a:r>
              <a:rPr lang="en-US" dirty="0">
                <a:latin typeface="Rockwell" panose="02060603020205020403" pitchFamily="18" charset="0"/>
              </a:rPr>
              <a:t>William Farr </a:t>
            </a:r>
            <a:endParaRPr lang="hi-IN" dirty="0">
              <a:latin typeface="Rockwell" panose="02060603020205020403" pitchFamily="18" charset="0"/>
            </a:endParaRPr>
          </a:p>
        </p:txBody>
      </p:sp>
    </p:spTree>
    <p:extLst>
      <p:ext uri="{BB962C8B-B14F-4D97-AF65-F5344CB8AC3E}">
        <p14:creationId xmlns:p14="http://schemas.microsoft.com/office/powerpoint/2010/main" val="881536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1AB-1795-643B-506C-4369E1E0B027}"/>
              </a:ext>
            </a:extLst>
          </p:cNvPr>
          <p:cNvSpPr>
            <a:spLocks noGrp="1"/>
          </p:cNvSpPr>
          <p:nvPr>
            <p:ph type="title"/>
          </p:nvPr>
        </p:nvSpPr>
        <p:spPr>
          <a:xfrm>
            <a:off x="838200" y="365125"/>
            <a:ext cx="9842237" cy="1325563"/>
          </a:xfrm>
        </p:spPr>
        <p:txBody>
          <a:bodyPr>
            <a:normAutofit/>
          </a:bodyPr>
          <a:lstStyle/>
          <a:p>
            <a:r>
              <a:rPr lang="en-US" sz="5400" dirty="0">
                <a:latin typeface="Rockwell" panose="02060603020205020403" pitchFamily="18" charset="0"/>
                <a:cs typeface="Calibri Light"/>
              </a:rPr>
              <a:t>ICD History Conti..</a:t>
            </a:r>
            <a:endParaRPr lang="en-US" sz="5400" dirty="0">
              <a:latin typeface="Rockwell" panose="02060603020205020403" pitchFamily="18" charset="0"/>
            </a:endParaRPr>
          </a:p>
        </p:txBody>
      </p:sp>
      <p:graphicFrame>
        <p:nvGraphicFramePr>
          <p:cNvPr id="85" name="Content Placeholder 2">
            <a:extLst>
              <a:ext uri="{FF2B5EF4-FFF2-40B4-BE49-F238E27FC236}">
                <a16:creationId xmlns:a16="http://schemas.microsoft.com/office/drawing/2014/main" id="{7A2B62FE-7602-EDB9-ABBC-E67AEEE51789}"/>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60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5FE9-A767-18F0-797F-ACAB151A3F6D}"/>
              </a:ext>
            </a:extLst>
          </p:cNvPr>
          <p:cNvSpPr>
            <a:spLocks noGrp="1"/>
          </p:cNvSpPr>
          <p:nvPr>
            <p:ph type="title"/>
          </p:nvPr>
        </p:nvSpPr>
        <p:spPr>
          <a:xfrm>
            <a:off x="645065" y="1463040"/>
            <a:ext cx="3796306" cy="2690949"/>
          </a:xfrm>
        </p:spPr>
        <p:txBody>
          <a:bodyPr anchor="t">
            <a:normAutofit/>
          </a:bodyPr>
          <a:lstStyle/>
          <a:p>
            <a:r>
              <a:rPr lang="en-US" sz="4800">
                <a:latin typeface="Rockwell"/>
                <a:ea typeface="+mj-lt"/>
                <a:cs typeface="+mj-lt"/>
              </a:rPr>
              <a:t>ICD History Conti..</a:t>
            </a:r>
          </a:p>
        </p:txBody>
      </p:sp>
      <p:sp>
        <p:nvSpPr>
          <p:cNvPr id="3" name="Content Placeholder 2">
            <a:extLst>
              <a:ext uri="{FF2B5EF4-FFF2-40B4-BE49-F238E27FC236}">
                <a16:creationId xmlns:a16="http://schemas.microsoft.com/office/drawing/2014/main" id="{9573FD35-8F25-E982-9B76-84E3BBBB2BA1}"/>
              </a:ext>
            </a:extLst>
          </p:cNvPr>
          <p:cNvSpPr>
            <a:spLocks noGrp="1"/>
          </p:cNvSpPr>
          <p:nvPr>
            <p:ph idx="1"/>
          </p:nvPr>
        </p:nvSpPr>
        <p:spPr>
          <a:xfrm>
            <a:off x="5246785" y="1053607"/>
            <a:ext cx="6088297" cy="5051073"/>
          </a:xfrm>
        </p:spPr>
        <p:txBody>
          <a:bodyPr vert="horz" lIns="91440" tIns="45720" rIns="91440" bIns="45720" rtlCol="0" anchor="t">
            <a:noAutofit/>
          </a:bodyPr>
          <a:lstStyle/>
          <a:p>
            <a:pPr algn="just"/>
            <a:r>
              <a:rPr lang="en-US" sz="1700" dirty="0">
                <a:latin typeface="Rockwell"/>
                <a:ea typeface="+mn-lt"/>
                <a:cs typeface="+mn-lt"/>
              </a:rPr>
              <a:t> ICD-6 (1949-1957), WHO entrusted ICD as its criterion: International Classification of Diseases, Injuries, and Causes of Death: • For the first time included morbidity • New main category: Mental, Psychoneurotic, and Personality Disorders</a:t>
            </a:r>
            <a:endParaRPr lang="en-US" sz="1700" dirty="0">
              <a:cs typeface="Calibri"/>
            </a:endParaRPr>
          </a:p>
          <a:p>
            <a:pPr algn="just"/>
            <a:r>
              <a:rPr lang="en-US" sz="1700" dirty="0">
                <a:latin typeface="Rockwell"/>
                <a:ea typeface="+mn-lt"/>
                <a:cs typeface="+mn-lt"/>
              </a:rPr>
              <a:t> ICD-7 Seventh Revision Conference was held in Paris in 1955 and, the revision was limited to essential changes. </a:t>
            </a:r>
          </a:p>
          <a:p>
            <a:pPr algn="just"/>
            <a:r>
              <a:rPr lang="en-US" sz="1700" dirty="0">
                <a:latin typeface="Rockwell"/>
                <a:ea typeface="+mn-lt"/>
                <a:cs typeface="+mn-lt"/>
              </a:rPr>
              <a:t>ICD-8 (1968-1978) Expanded cross-indexing hospital clinical records</a:t>
            </a:r>
          </a:p>
          <a:p>
            <a:pPr algn="just"/>
            <a:r>
              <a:rPr lang="en-US" sz="1700" dirty="0">
                <a:latin typeface="Rockwell"/>
                <a:ea typeface="+mn-lt"/>
                <a:cs typeface="+mn-lt"/>
              </a:rPr>
              <a:t>ICD-9 (1979-1994) Included narrative MBD descriptions similar to DSM-II language. • 1978 refined classification and diagnosis of mental disorders • 1982 diagnostic instruments and algorithms shaped and refined</a:t>
            </a:r>
          </a:p>
          <a:p>
            <a:pPr algn="just"/>
            <a:r>
              <a:rPr lang="en-US" sz="1700" dirty="0">
                <a:latin typeface="Rockwell"/>
                <a:ea typeface="+mn-lt"/>
                <a:cs typeface="+mn-lt"/>
              </a:rPr>
              <a:t> ICD-10 was endorsed by the Forty-third World Health Assembly in May 1990 and came into use in the WHO Member States in 1994. India adopted this classification in 2000.</a:t>
            </a:r>
          </a:p>
          <a:p>
            <a:pPr algn="just"/>
            <a:r>
              <a:rPr lang="en-US" sz="1700" dirty="0">
                <a:latin typeface="Rockwell"/>
                <a:ea typeface="+mn-lt"/>
                <a:cs typeface="+mn-lt"/>
              </a:rPr>
              <a:t> ICD-11 launched on 2019 and  released 1</a:t>
            </a:r>
            <a:r>
              <a:rPr lang="en-US" sz="1700" baseline="30000" dirty="0">
                <a:latin typeface="Rockwell"/>
                <a:ea typeface="+mn-lt"/>
                <a:cs typeface="+mn-lt"/>
              </a:rPr>
              <a:t>st</a:t>
            </a:r>
            <a:r>
              <a:rPr lang="en-US" sz="1700" dirty="0">
                <a:latin typeface="Rockwell"/>
                <a:ea typeface="+mn-lt"/>
                <a:cs typeface="+mn-lt"/>
              </a:rPr>
              <a:t> Jan 2022 .</a:t>
            </a:r>
            <a:endParaRPr lang="en-US" sz="1700" dirty="0">
              <a:latin typeface="Rockwell"/>
              <a:cs typeface="Calibri"/>
            </a:endParaRPr>
          </a:p>
        </p:txBody>
      </p:sp>
    </p:spTree>
    <p:extLst>
      <p:ext uri="{BB962C8B-B14F-4D97-AF65-F5344CB8AC3E}">
        <p14:creationId xmlns:p14="http://schemas.microsoft.com/office/powerpoint/2010/main" val="140940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585B-00E1-C82D-AE97-A4FAF7A441C9}"/>
              </a:ext>
            </a:extLst>
          </p:cNvPr>
          <p:cNvSpPr>
            <a:spLocks noGrp="1"/>
          </p:cNvSpPr>
          <p:nvPr>
            <p:ph type="title"/>
          </p:nvPr>
        </p:nvSpPr>
        <p:spPr/>
        <p:txBody>
          <a:bodyPr/>
          <a:lstStyle/>
          <a:p>
            <a:r>
              <a:rPr lang="en-US" dirty="0"/>
              <a:t>ICD- 11</a:t>
            </a:r>
            <a:endParaRPr lang="hi-IN" dirty="0"/>
          </a:p>
        </p:txBody>
      </p:sp>
      <p:sp>
        <p:nvSpPr>
          <p:cNvPr id="3" name="Content Placeholder 2">
            <a:extLst>
              <a:ext uri="{FF2B5EF4-FFF2-40B4-BE49-F238E27FC236}">
                <a16:creationId xmlns:a16="http://schemas.microsoft.com/office/drawing/2014/main" id="{9CDFE515-B624-8158-539F-EEA9FFDE86EC}"/>
              </a:ext>
            </a:extLst>
          </p:cNvPr>
          <p:cNvSpPr>
            <a:spLocks noGrp="1"/>
          </p:cNvSpPr>
          <p:nvPr>
            <p:ph idx="1"/>
          </p:nvPr>
        </p:nvSpPr>
        <p:spPr>
          <a:xfrm>
            <a:off x="838200" y="1825625"/>
            <a:ext cx="8842666" cy="4351338"/>
          </a:xfrm>
        </p:spPr>
        <p:txBody>
          <a:bodyPr>
            <a:normAutofit/>
          </a:bodyPr>
          <a:lstStyle/>
          <a:p>
            <a:pPr marL="0" indent="0" algn="just">
              <a:buNone/>
            </a:pPr>
            <a:r>
              <a:rPr lang="en-US" sz="2200" b="0" i="0" dirty="0">
                <a:effectLst/>
                <a:latin typeface="Rockwell" panose="02060603020205020403" pitchFamily="18" charset="0"/>
              </a:rPr>
              <a:t>The ICD-11 is the eleventh revision of the International Classification of Diseases. It replaces the ICD-10 as the global standard for recording health information and causes of death. The ICD is developed and annually updated by the World Health Organization.</a:t>
            </a:r>
            <a:endParaRPr lang="hi-IN" sz="2200" b="1" dirty="0">
              <a:latin typeface="Rockwell" panose="02060603020205020403" pitchFamily="18" charset="0"/>
            </a:endParaRPr>
          </a:p>
          <a:p>
            <a:pPr marL="0" indent="0" algn="just">
              <a:buNone/>
            </a:pPr>
            <a:r>
              <a:rPr lang="en-US" sz="2200" b="0" i="0" dirty="0">
                <a:solidFill>
                  <a:srgbClr val="3C4245"/>
                </a:solidFill>
                <a:effectLst/>
                <a:latin typeface="Rockwell" panose="02060603020205020403" pitchFamily="18" charset="0"/>
              </a:rPr>
              <a:t>Originating in the 19</a:t>
            </a:r>
            <a:r>
              <a:rPr lang="en-US" sz="2200" b="0" i="0" baseline="30000" dirty="0">
                <a:solidFill>
                  <a:srgbClr val="3C4245"/>
                </a:solidFill>
                <a:effectLst/>
                <a:latin typeface="Rockwell" panose="02060603020205020403" pitchFamily="18" charset="0"/>
              </a:rPr>
              <a:t>th</a:t>
            </a:r>
            <a:r>
              <a:rPr lang="en-US" sz="2200" b="0" i="0" dirty="0">
                <a:solidFill>
                  <a:srgbClr val="3C4245"/>
                </a:solidFill>
                <a:effectLst/>
                <a:latin typeface="Rockwell" panose="02060603020205020403" pitchFamily="18" charset="0"/>
              </a:rPr>
              <a:t> century, the latest version of the ICD, </a:t>
            </a:r>
            <a:r>
              <a:rPr lang="en-US" sz="2200" b="0" i="0" u="none" strike="noStrike" dirty="0">
                <a:solidFill>
                  <a:srgbClr val="008DC9"/>
                </a:solidFill>
                <a:effectLst/>
                <a:latin typeface="Rockwell" panose="02060603020205020403" pitchFamily="18" charset="0"/>
                <a:hlinkClick r:id="rId2"/>
              </a:rPr>
              <a:t>ICD-11</a:t>
            </a:r>
            <a:r>
              <a:rPr lang="en-US" sz="2200" b="0" i="0" dirty="0">
                <a:solidFill>
                  <a:srgbClr val="3C4245"/>
                </a:solidFill>
                <a:effectLst/>
                <a:latin typeface="Rockwell" panose="02060603020205020403" pitchFamily="18" charset="0"/>
              </a:rPr>
              <a:t>, was adopted by the 72</a:t>
            </a:r>
            <a:r>
              <a:rPr lang="en-US" sz="2200" b="0" i="0" baseline="30000" dirty="0">
                <a:solidFill>
                  <a:srgbClr val="3C4245"/>
                </a:solidFill>
                <a:effectLst/>
                <a:latin typeface="Rockwell" panose="02060603020205020403" pitchFamily="18" charset="0"/>
              </a:rPr>
              <a:t>nd</a:t>
            </a:r>
            <a:r>
              <a:rPr lang="en-US" sz="2200" b="0" i="0" dirty="0">
                <a:solidFill>
                  <a:srgbClr val="3C4245"/>
                </a:solidFill>
                <a:effectLst/>
                <a:latin typeface="Rockwell" panose="02060603020205020403" pitchFamily="18" charset="0"/>
              </a:rPr>
              <a:t> World Health Assembly in 2019 and came into effect on 1</a:t>
            </a:r>
            <a:r>
              <a:rPr lang="en-US" sz="2200" b="0" i="0" baseline="30000" dirty="0">
                <a:solidFill>
                  <a:srgbClr val="3C4245"/>
                </a:solidFill>
                <a:effectLst/>
                <a:latin typeface="Rockwell" panose="02060603020205020403" pitchFamily="18" charset="0"/>
              </a:rPr>
              <a:t>st</a:t>
            </a:r>
            <a:r>
              <a:rPr lang="en-US" sz="2200" b="0" i="0" dirty="0">
                <a:solidFill>
                  <a:srgbClr val="3C4245"/>
                </a:solidFill>
                <a:effectLst/>
                <a:latin typeface="Rockwell" panose="02060603020205020403" pitchFamily="18" charset="0"/>
              </a:rPr>
              <a:t> January 2022.   </a:t>
            </a:r>
            <a:endParaRPr lang="hi-IN" sz="2200" dirty="0">
              <a:latin typeface="Rockwell" panose="02060603020205020403" pitchFamily="18" charset="0"/>
            </a:endParaRPr>
          </a:p>
        </p:txBody>
      </p:sp>
      <p:pic>
        <p:nvPicPr>
          <p:cNvPr id="5" name="Picture 4">
            <a:extLst>
              <a:ext uri="{FF2B5EF4-FFF2-40B4-BE49-F238E27FC236}">
                <a16:creationId xmlns:a16="http://schemas.microsoft.com/office/drawing/2014/main" id="{55DAFDAE-D2B0-30EC-7B1B-77E6D244F7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867" r="27873"/>
          <a:stretch/>
        </p:blipFill>
        <p:spPr>
          <a:xfrm>
            <a:off x="9680866" y="0"/>
            <a:ext cx="2511134" cy="3508514"/>
          </a:xfrm>
          <a:prstGeom prst="rect">
            <a:avLst/>
          </a:prstGeom>
        </p:spPr>
      </p:pic>
    </p:spTree>
    <p:extLst>
      <p:ext uri="{BB962C8B-B14F-4D97-AF65-F5344CB8AC3E}">
        <p14:creationId xmlns:p14="http://schemas.microsoft.com/office/powerpoint/2010/main" val="179723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15B8-BD63-1393-FDE3-824ADBBB22F6}"/>
              </a:ext>
            </a:extLst>
          </p:cNvPr>
          <p:cNvSpPr>
            <a:spLocks noGrp="1"/>
          </p:cNvSpPr>
          <p:nvPr>
            <p:ph type="title"/>
          </p:nvPr>
        </p:nvSpPr>
        <p:spPr/>
        <p:txBody>
          <a:bodyPr/>
          <a:lstStyle/>
          <a:p>
            <a:r>
              <a:rPr lang="en-US" dirty="0">
                <a:latin typeface="Rockwell" panose="02060603020205020403" pitchFamily="18" charset="0"/>
              </a:rPr>
              <a:t>ICD- 11</a:t>
            </a:r>
            <a:endParaRPr lang="hi-IN" dirty="0">
              <a:latin typeface="Rockwell" panose="02060603020205020403" pitchFamily="18" charset="0"/>
            </a:endParaRPr>
          </a:p>
        </p:txBody>
      </p:sp>
      <p:sp>
        <p:nvSpPr>
          <p:cNvPr id="10" name="Content Placeholder 9">
            <a:extLst>
              <a:ext uri="{FF2B5EF4-FFF2-40B4-BE49-F238E27FC236}">
                <a16:creationId xmlns:a16="http://schemas.microsoft.com/office/drawing/2014/main" id="{5174C78C-6FFF-FEE0-61A7-3D68D3C47388}"/>
              </a:ext>
            </a:extLst>
          </p:cNvPr>
          <p:cNvSpPr>
            <a:spLocks noGrp="1"/>
          </p:cNvSpPr>
          <p:nvPr>
            <p:ph idx="1"/>
          </p:nvPr>
        </p:nvSpPr>
        <p:spPr>
          <a:xfrm>
            <a:off x="838200" y="1825625"/>
            <a:ext cx="6009862" cy="4351338"/>
          </a:xfrm>
        </p:spPr>
        <p:txBody>
          <a:bodyPr>
            <a:normAutofit/>
          </a:bodyPr>
          <a:lstStyle/>
          <a:p>
            <a:pPr algn="just"/>
            <a:r>
              <a:rPr lang="en-US" sz="2000" b="0" i="0" dirty="0">
                <a:solidFill>
                  <a:srgbClr val="3C4245"/>
                </a:solidFill>
                <a:effectLst/>
                <a:latin typeface="Rockwell" panose="02060603020205020403" pitchFamily="18" charset="0"/>
              </a:rPr>
              <a:t>As a classification and terminology ICD-11: </a:t>
            </a:r>
          </a:p>
          <a:p>
            <a:pPr algn="just">
              <a:buFont typeface="Arial" panose="020B0604020202020204" pitchFamily="34" charset="0"/>
              <a:buChar char="•"/>
            </a:pPr>
            <a:r>
              <a:rPr lang="en-US" sz="2000" b="0" i="0" dirty="0">
                <a:solidFill>
                  <a:srgbClr val="3C4245"/>
                </a:solidFill>
                <a:effectLst/>
                <a:latin typeface="Rockwell" panose="02060603020205020403" pitchFamily="18" charset="0"/>
              </a:rPr>
              <a:t>allows the systematic recording, analysis, interpretation, and comparison of mortality and morbidity data collected in different countries or regions and at different times;</a:t>
            </a:r>
          </a:p>
          <a:p>
            <a:pPr algn="just">
              <a:buFont typeface="Arial" panose="020B0604020202020204" pitchFamily="34" charset="0"/>
              <a:buChar char="•"/>
            </a:pPr>
            <a:r>
              <a:rPr lang="en-US" sz="2000" b="0" i="0" dirty="0">
                <a:solidFill>
                  <a:srgbClr val="3C4245"/>
                </a:solidFill>
                <a:effectLst/>
                <a:latin typeface="Rockwell" panose="02060603020205020403" pitchFamily="18" charset="0"/>
              </a:rPr>
              <a:t>Ensures semantic interoperability and reusability of recorded data for the different use cases beyond mere health statistics, including decision support, resource allocation, reimbursement, guidelines, and more.</a:t>
            </a:r>
          </a:p>
          <a:p>
            <a:pPr algn="just"/>
            <a:endParaRPr lang="hi-IN" sz="2000" dirty="0">
              <a:latin typeface="Rockwell" panose="02060603020205020403" pitchFamily="18" charset="0"/>
            </a:endParaRPr>
          </a:p>
        </p:txBody>
      </p:sp>
      <p:pic>
        <p:nvPicPr>
          <p:cNvPr id="11" name="Content Placeholder 4">
            <a:extLst>
              <a:ext uri="{FF2B5EF4-FFF2-40B4-BE49-F238E27FC236}">
                <a16:creationId xmlns:a16="http://schemas.microsoft.com/office/drawing/2014/main" id="{4806183A-7B6A-3B93-178B-E73A2827AEDF}"/>
              </a:ext>
            </a:extLst>
          </p:cNvPr>
          <p:cNvPicPr>
            <a:picLocks noChangeAspect="1"/>
          </p:cNvPicPr>
          <p:nvPr/>
        </p:nvPicPr>
        <p:blipFill rotWithShape="1">
          <a:blip r:embed="rId2">
            <a:extLst>
              <a:ext uri="{28A0092B-C50C-407E-A947-70E740481C1C}">
                <a14:useLocalDpi xmlns:a14="http://schemas.microsoft.com/office/drawing/2010/main" val="0"/>
              </a:ext>
            </a:extLst>
          </a:blip>
          <a:srcRect l="8044" t="2292" r="4388"/>
          <a:stretch/>
        </p:blipFill>
        <p:spPr>
          <a:xfrm>
            <a:off x="7547245" y="1914500"/>
            <a:ext cx="3995268" cy="4262463"/>
          </a:xfrm>
          <a:prstGeom prst="rect">
            <a:avLst/>
          </a:prstGeom>
        </p:spPr>
      </p:pic>
    </p:spTree>
    <p:extLst>
      <p:ext uri="{BB962C8B-B14F-4D97-AF65-F5344CB8AC3E}">
        <p14:creationId xmlns:p14="http://schemas.microsoft.com/office/powerpoint/2010/main" val="60948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123D-1190-88B2-77D3-F55068A88EF3}"/>
              </a:ext>
            </a:extLst>
          </p:cNvPr>
          <p:cNvSpPr>
            <a:spLocks noGrp="1"/>
          </p:cNvSpPr>
          <p:nvPr>
            <p:ph type="title"/>
          </p:nvPr>
        </p:nvSpPr>
        <p:spPr>
          <a:xfrm>
            <a:off x="691078" y="725950"/>
            <a:ext cx="5412263" cy="5436630"/>
          </a:xfrm>
        </p:spPr>
        <p:txBody>
          <a:bodyPr anchor="ctr">
            <a:normAutofit/>
          </a:bodyPr>
          <a:lstStyle/>
          <a:p>
            <a:r>
              <a:rPr lang="en-US" dirty="0"/>
              <a:t>Introduction</a:t>
            </a:r>
            <a:endParaRPr lang="hi-IN" dirty="0"/>
          </a:p>
        </p:txBody>
      </p:sp>
      <p:graphicFrame>
        <p:nvGraphicFramePr>
          <p:cNvPr id="49" name="Content Placeholder 2">
            <a:extLst>
              <a:ext uri="{FF2B5EF4-FFF2-40B4-BE49-F238E27FC236}">
                <a16:creationId xmlns:a16="http://schemas.microsoft.com/office/drawing/2014/main" id="{C3E35563-5C2B-0B1B-F93C-8737CAAA55AE}"/>
              </a:ext>
            </a:extLst>
          </p:cNvPr>
          <p:cNvGraphicFramePr>
            <a:graphicFrameLocks noGrp="1"/>
          </p:cNvGraphicFramePr>
          <p:nvPr>
            <p:ph idx="1"/>
          </p:nvPr>
        </p:nvGraphicFramePr>
        <p:xfrm>
          <a:off x="6295868" y="461916"/>
          <a:ext cx="5686931" cy="6052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52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59EE3-BA3D-E7A4-23CF-AD8C733FC841}"/>
              </a:ext>
            </a:extLst>
          </p:cNvPr>
          <p:cNvSpPr>
            <a:spLocks noGrp="1"/>
          </p:cNvSpPr>
          <p:nvPr>
            <p:ph type="title"/>
          </p:nvPr>
        </p:nvSpPr>
        <p:spPr>
          <a:xfrm>
            <a:off x="1285240" y="1050595"/>
            <a:ext cx="8074815" cy="1618489"/>
          </a:xfrm>
        </p:spPr>
        <p:txBody>
          <a:bodyPr anchor="ctr">
            <a:normAutofit/>
          </a:bodyPr>
          <a:lstStyle/>
          <a:p>
            <a:r>
              <a:rPr lang="en-US" sz="5000"/>
              <a:t>Pharmacovigilance safety databases </a:t>
            </a:r>
            <a:endParaRPr lang="hi-IN" sz="5000"/>
          </a:p>
        </p:txBody>
      </p:sp>
      <p:sp>
        <p:nvSpPr>
          <p:cNvPr id="3" name="Content Placeholder 2">
            <a:extLst>
              <a:ext uri="{FF2B5EF4-FFF2-40B4-BE49-F238E27FC236}">
                <a16:creationId xmlns:a16="http://schemas.microsoft.com/office/drawing/2014/main" id="{DE3B0DD2-6CFC-06DD-8E80-8B6CEBD86BE6}"/>
              </a:ext>
            </a:extLst>
          </p:cNvPr>
          <p:cNvSpPr>
            <a:spLocks noGrp="1"/>
          </p:cNvSpPr>
          <p:nvPr>
            <p:ph idx="1"/>
          </p:nvPr>
        </p:nvSpPr>
        <p:spPr>
          <a:xfrm>
            <a:off x="1285240" y="2776126"/>
            <a:ext cx="8074815" cy="3344756"/>
          </a:xfrm>
        </p:spPr>
        <p:txBody>
          <a:bodyPr vert="horz" lIns="91440" tIns="45720" rIns="91440" bIns="45720" rtlCol="0" anchor="t">
            <a:noAutofit/>
          </a:bodyPr>
          <a:lstStyle/>
          <a:p>
            <a:pPr>
              <a:buFont typeface="Wingdings" panose="05000000000000000000" pitchFamily="2" charset="2"/>
              <a:buChar char="q"/>
            </a:pPr>
            <a:r>
              <a:rPr lang="en-US" sz="1800" dirty="0"/>
              <a:t>ARIS G Pharmacovigilance </a:t>
            </a:r>
          </a:p>
          <a:p>
            <a:pPr>
              <a:buFont typeface="Wingdings" panose="05000000000000000000" pitchFamily="2" charset="2"/>
              <a:buChar char="q"/>
            </a:pPr>
            <a:r>
              <a:rPr lang="en-US" sz="1800" dirty="0"/>
              <a:t>Oracle Argus </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Presented By                                            Under the supervision </a:t>
            </a:r>
          </a:p>
          <a:p>
            <a:pPr marL="0" indent="0">
              <a:buNone/>
            </a:pPr>
            <a:r>
              <a:rPr lang="en-US" sz="1800" dirty="0"/>
              <a:t>Anmol Kumar                                           Dr. Mamta Tiwari </a:t>
            </a:r>
          </a:p>
          <a:p>
            <a:pPr marL="0" indent="0">
              <a:buNone/>
            </a:pPr>
            <a:r>
              <a:rPr lang="en-US" sz="1800" dirty="0"/>
              <a:t>M.Pharm                                                   Assistant Professor</a:t>
            </a:r>
          </a:p>
          <a:p>
            <a:pPr marL="0" indent="0">
              <a:buNone/>
            </a:pPr>
            <a:r>
              <a:rPr lang="en-US" sz="1800" dirty="0"/>
              <a:t>Pharmacology                                           CSJMU Kanpur</a:t>
            </a:r>
            <a:endParaRPr lang="hi-IN" sz="1800" dirty="0"/>
          </a:p>
        </p:txBody>
      </p:sp>
    </p:spTree>
    <p:extLst>
      <p:ext uri="{BB962C8B-B14F-4D97-AF65-F5344CB8AC3E}">
        <p14:creationId xmlns:p14="http://schemas.microsoft.com/office/powerpoint/2010/main" val="3621313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31AB96-31F9-9756-D28E-EDEE27D1CC24}"/>
              </a:ext>
            </a:extLst>
          </p:cNvPr>
          <p:cNvSpPr>
            <a:spLocks noGrp="1"/>
          </p:cNvSpPr>
          <p:nvPr>
            <p:ph type="title"/>
          </p:nvPr>
        </p:nvSpPr>
        <p:spPr/>
        <p:txBody>
          <a:bodyPr/>
          <a:lstStyle/>
          <a:p>
            <a:r>
              <a:rPr lang="en-US" dirty="0"/>
              <a:t>Pharmacovigilance Safety Database</a:t>
            </a:r>
            <a:endParaRPr lang="hi-IN" dirty="0"/>
          </a:p>
        </p:txBody>
      </p:sp>
      <p:graphicFrame>
        <p:nvGraphicFramePr>
          <p:cNvPr id="9" name="Content Placeholder 6">
            <a:extLst>
              <a:ext uri="{FF2B5EF4-FFF2-40B4-BE49-F238E27FC236}">
                <a16:creationId xmlns:a16="http://schemas.microsoft.com/office/drawing/2014/main" id="{446E2374-4E2D-DA41-9FA7-2DC02ED0016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052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A546-C7FC-CE4C-054F-15BB510522C9}"/>
              </a:ext>
            </a:extLst>
          </p:cNvPr>
          <p:cNvSpPr>
            <a:spLocks noGrp="1"/>
          </p:cNvSpPr>
          <p:nvPr>
            <p:ph type="title"/>
          </p:nvPr>
        </p:nvSpPr>
        <p:spPr/>
        <p:txBody>
          <a:bodyPr/>
          <a:lstStyle/>
          <a:p>
            <a:r>
              <a:rPr lang="en-US"/>
              <a:t>Conti..</a:t>
            </a:r>
            <a:endParaRPr lang="hi-IN"/>
          </a:p>
        </p:txBody>
      </p:sp>
      <p:graphicFrame>
        <p:nvGraphicFramePr>
          <p:cNvPr id="5" name="Content Placeholder 2">
            <a:extLst>
              <a:ext uri="{FF2B5EF4-FFF2-40B4-BE49-F238E27FC236}">
                <a16:creationId xmlns:a16="http://schemas.microsoft.com/office/drawing/2014/main" id="{0872CD2E-94D9-3CC4-5842-B0255365344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383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B0D1-C257-1ACE-B15B-A5CD4E7EC0C2}"/>
              </a:ext>
            </a:extLst>
          </p:cNvPr>
          <p:cNvSpPr>
            <a:spLocks noGrp="1"/>
          </p:cNvSpPr>
          <p:nvPr>
            <p:ph type="title"/>
          </p:nvPr>
        </p:nvSpPr>
        <p:spPr>
          <a:xfrm>
            <a:off x="469640" y="3252431"/>
            <a:ext cx="3290887" cy="2452687"/>
          </a:xfrm>
        </p:spPr>
        <p:txBody>
          <a:bodyPr anchor="ctr">
            <a:normAutofit/>
          </a:bodyPr>
          <a:lstStyle/>
          <a:p>
            <a:r>
              <a:rPr lang="en-US" sz="2500"/>
              <a:t>ARIS g Pharmacovigilance</a:t>
            </a:r>
            <a:endParaRPr lang="hi-IN" sz="2500"/>
          </a:p>
        </p:txBody>
      </p:sp>
      <p:pic>
        <p:nvPicPr>
          <p:cNvPr id="5" name="Picture 4">
            <a:extLst>
              <a:ext uri="{FF2B5EF4-FFF2-40B4-BE49-F238E27FC236}">
                <a16:creationId xmlns:a16="http://schemas.microsoft.com/office/drawing/2014/main" id="{60371824-F0D1-C816-504C-A3B200153819}"/>
              </a:ext>
            </a:extLst>
          </p:cNvPr>
          <p:cNvPicPr>
            <a:picLocks noChangeAspect="1"/>
          </p:cNvPicPr>
          <p:nvPr/>
        </p:nvPicPr>
        <p:blipFill rotWithShape="1">
          <a:blip r:embed="rId2">
            <a:extLst>
              <a:ext uri="{28A0092B-C50C-407E-A947-70E740481C1C}">
                <a14:useLocalDpi xmlns:a14="http://schemas.microsoft.com/office/drawing/2010/main" val="0"/>
              </a:ext>
            </a:extLst>
          </a:blip>
          <a:srcRect t="7479" b="6860"/>
          <a:stretch/>
        </p:blipFill>
        <p:spPr>
          <a:xfrm>
            <a:off x="20" y="10"/>
            <a:ext cx="12191980" cy="276663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solidFill>
            <a:srgbClr val="FFFFFF">
              <a:shade val="85000"/>
            </a:srgbClr>
          </a:solidFill>
        </p:spPr>
      </p:pic>
      <p:graphicFrame>
        <p:nvGraphicFramePr>
          <p:cNvPr id="7" name="Content Placeholder 2">
            <a:extLst>
              <a:ext uri="{FF2B5EF4-FFF2-40B4-BE49-F238E27FC236}">
                <a16:creationId xmlns:a16="http://schemas.microsoft.com/office/drawing/2014/main" id="{993B92D7-5473-F617-C539-427E1FC9EBAE}"/>
              </a:ext>
            </a:extLst>
          </p:cNvPr>
          <p:cNvGraphicFramePr>
            <a:graphicFrameLocks noGrp="1"/>
          </p:cNvGraphicFramePr>
          <p:nvPr>
            <p:ph idx="1"/>
            <p:extLst>
              <p:ext uri="{D42A27DB-BD31-4B8C-83A1-F6EECF244321}">
                <p14:modId xmlns:p14="http://schemas.microsoft.com/office/powerpoint/2010/main" val="1560295111"/>
              </p:ext>
            </p:extLst>
          </p:nvPr>
        </p:nvGraphicFramePr>
        <p:xfrm>
          <a:off x="4053385" y="2899865"/>
          <a:ext cx="7656010" cy="3305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778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ud shaped hard drive with cables">
            <a:extLst>
              <a:ext uri="{FF2B5EF4-FFF2-40B4-BE49-F238E27FC236}">
                <a16:creationId xmlns:a16="http://schemas.microsoft.com/office/drawing/2014/main" id="{FADD56C2-7EC5-5FA2-0B01-E3A220557C9D}"/>
              </a:ext>
            </a:extLst>
          </p:cNvPr>
          <p:cNvPicPr>
            <a:picLocks noChangeAspect="1"/>
          </p:cNvPicPr>
          <p:nvPr/>
        </p:nvPicPr>
        <p:blipFill rotWithShape="1">
          <a:blip r:embed="rId2"/>
          <a:srcRect l="3016" r="16440" b="8"/>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C0B9B3-B435-F00C-4263-0EA720EDDE82}"/>
              </a:ext>
            </a:extLst>
          </p:cNvPr>
          <p:cNvSpPr>
            <a:spLocks noGrp="1"/>
          </p:cNvSpPr>
          <p:nvPr>
            <p:ph type="title"/>
          </p:nvPr>
        </p:nvSpPr>
        <p:spPr>
          <a:xfrm>
            <a:off x="838200" y="365125"/>
            <a:ext cx="3822189" cy="1899912"/>
          </a:xfrm>
        </p:spPr>
        <p:txBody>
          <a:bodyPr>
            <a:normAutofit/>
          </a:bodyPr>
          <a:lstStyle/>
          <a:p>
            <a:r>
              <a:rPr lang="en-US" sz="4000"/>
              <a:t>Key Features </a:t>
            </a:r>
            <a:endParaRPr lang="hi-IN" sz="4000"/>
          </a:p>
        </p:txBody>
      </p:sp>
      <p:sp>
        <p:nvSpPr>
          <p:cNvPr id="3" name="Content Placeholder 2">
            <a:extLst>
              <a:ext uri="{FF2B5EF4-FFF2-40B4-BE49-F238E27FC236}">
                <a16:creationId xmlns:a16="http://schemas.microsoft.com/office/drawing/2014/main" id="{63A8E3A5-02B0-EAFA-295B-184103A6DCEF}"/>
              </a:ext>
            </a:extLst>
          </p:cNvPr>
          <p:cNvSpPr>
            <a:spLocks noGrp="1"/>
          </p:cNvSpPr>
          <p:nvPr>
            <p:ph idx="1"/>
          </p:nvPr>
        </p:nvSpPr>
        <p:spPr>
          <a:xfrm>
            <a:off x="758589" y="1660829"/>
            <a:ext cx="7211381" cy="5005178"/>
          </a:xfrm>
        </p:spPr>
        <p:txBody>
          <a:bodyPr vert="horz" lIns="91440" tIns="45720" rIns="91440" bIns="45720" rtlCol="0" anchor="t">
            <a:noAutofit/>
          </a:bodyPr>
          <a:lstStyle/>
          <a:p>
            <a:pPr marL="514350" indent="-514350" fontAlgn="base">
              <a:buFont typeface="+mj-lt"/>
              <a:buAutoNum type="arabicPeriod"/>
            </a:pPr>
            <a:endParaRPr lang="en-US" sz="2000" b="1" i="0" dirty="0">
              <a:effectLst/>
            </a:endParaRPr>
          </a:p>
          <a:p>
            <a:pPr marL="514350" indent="-514350" fontAlgn="base">
              <a:buFont typeface="+mj-lt"/>
              <a:buAutoNum type="arabicPeriod"/>
            </a:pPr>
            <a:r>
              <a:rPr lang="en-US" sz="2000" b="1" i="0" dirty="0">
                <a:effectLst/>
              </a:rPr>
              <a:t>Global cloud-based access with a real-time review of cases</a:t>
            </a:r>
          </a:p>
          <a:p>
            <a:pPr marL="514350" indent="-514350" fontAlgn="base">
              <a:buFont typeface="+mj-lt"/>
              <a:buAutoNum type="arabicPeriod"/>
            </a:pPr>
            <a:r>
              <a:rPr lang="en-US" sz="2000" b="1" i="0" dirty="0">
                <a:effectLst/>
              </a:rPr>
              <a:t>Automated coding </a:t>
            </a:r>
          </a:p>
          <a:p>
            <a:pPr marL="514350" indent="-514350" fontAlgn="base">
              <a:buFont typeface="+mj-lt"/>
              <a:buAutoNum type="arabicPeriod"/>
            </a:pPr>
            <a:r>
              <a:rPr lang="en-US" sz="2000" b="1" i="0" dirty="0">
                <a:effectLst/>
              </a:rPr>
              <a:t>Automated duplicate checks</a:t>
            </a:r>
          </a:p>
          <a:p>
            <a:pPr marL="514350" indent="-514350" fontAlgn="base">
              <a:buFont typeface="+mj-lt"/>
              <a:buAutoNum type="arabicPeriod"/>
            </a:pPr>
            <a:r>
              <a:rPr lang="en-US" sz="2000" b="1" i="0" dirty="0">
                <a:effectLst/>
              </a:rPr>
              <a:t>Automated validity and triage of cases</a:t>
            </a:r>
          </a:p>
          <a:p>
            <a:pPr marL="514350" indent="-514350" fontAlgn="base">
              <a:buFont typeface="+mj-lt"/>
              <a:buAutoNum type="arabicPeriod"/>
            </a:pPr>
            <a:r>
              <a:rPr lang="en-US" sz="2000" b="1" i="0" dirty="0">
                <a:effectLst/>
              </a:rPr>
              <a:t>Configuration of client-based SOPs, workflows, review, and reporting procedures</a:t>
            </a:r>
          </a:p>
          <a:p>
            <a:pPr marL="514350" indent="-514350" fontAlgn="base">
              <a:buFont typeface="+mj-lt"/>
              <a:buAutoNum type="arabicPeriod"/>
            </a:pPr>
            <a:r>
              <a:rPr lang="en-US" sz="2000" b="1" i="0" dirty="0">
                <a:effectLst/>
              </a:rPr>
              <a:t>Integration with other PV systems, such as safety signal management</a:t>
            </a:r>
          </a:p>
          <a:p>
            <a:pPr marL="514350" indent="-514350" fontAlgn="base">
              <a:buFont typeface="+mj-lt"/>
              <a:buAutoNum type="arabicPeriod"/>
            </a:pPr>
            <a:r>
              <a:rPr lang="en-US" sz="2000" b="1" i="0" dirty="0">
                <a:effectLst/>
              </a:rPr>
              <a:t>Automated case tracking and follow-up </a:t>
            </a:r>
          </a:p>
          <a:p>
            <a:pPr marL="514350" indent="-514350" fontAlgn="base">
              <a:buFont typeface="+mj-lt"/>
              <a:buAutoNum type="arabicPeriod"/>
            </a:pPr>
            <a:r>
              <a:rPr lang="en-US" sz="2000" b="1" i="0" dirty="0">
                <a:effectLst/>
              </a:rPr>
              <a:t>Real-time benefit-risk analysis</a:t>
            </a:r>
          </a:p>
          <a:p>
            <a:pPr marL="514350" indent="-514350" fontAlgn="base">
              <a:buFont typeface="+mj-lt"/>
              <a:buAutoNum type="arabicPeriod"/>
            </a:pPr>
            <a:r>
              <a:rPr lang="en-US" sz="2000" b="1" i="0" dirty="0">
                <a:effectLst/>
              </a:rPr>
              <a:t>Global automated submission options</a:t>
            </a:r>
          </a:p>
        </p:txBody>
      </p:sp>
    </p:spTree>
    <p:extLst>
      <p:ext uri="{BB962C8B-B14F-4D97-AF65-F5344CB8AC3E}">
        <p14:creationId xmlns:p14="http://schemas.microsoft.com/office/powerpoint/2010/main" val="3351873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B5CB-1BCB-A5AE-CB43-A492EB58C5EB}"/>
              </a:ext>
            </a:extLst>
          </p:cNvPr>
          <p:cNvSpPr>
            <a:spLocks noGrp="1"/>
          </p:cNvSpPr>
          <p:nvPr>
            <p:ph type="title"/>
          </p:nvPr>
        </p:nvSpPr>
        <p:spPr/>
        <p:txBody>
          <a:bodyPr/>
          <a:lstStyle/>
          <a:p>
            <a:r>
              <a:rPr lang="en-US" dirty="0"/>
              <a:t>Oracle Argus  </a:t>
            </a:r>
            <a:endParaRPr lang="hi-IN" dirty="0"/>
          </a:p>
        </p:txBody>
      </p:sp>
      <p:graphicFrame>
        <p:nvGraphicFramePr>
          <p:cNvPr id="12" name="Content Placeholder 8">
            <a:extLst>
              <a:ext uri="{FF2B5EF4-FFF2-40B4-BE49-F238E27FC236}">
                <a16:creationId xmlns:a16="http://schemas.microsoft.com/office/drawing/2014/main" id="{415D71AD-CA97-645A-476B-5F7DD3D931F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6">
            <a:extLst>
              <a:ext uri="{FF2B5EF4-FFF2-40B4-BE49-F238E27FC236}">
                <a16:creationId xmlns:a16="http://schemas.microsoft.com/office/drawing/2014/main" id="{B38B4F8F-8EF5-4F69-13BE-677715CA9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7080" y="475861"/>
            <a:ext cx="4046719" cy="933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7259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07E2-51AF-1BA4-C2BF-52C65D394A7B}"/>
              </a:ext>
            </a:extLst>
          </p:cNvPr>
          <p:cNvSpPr>
            <a:spLocks noGrp="1"/>
          </p:cNvSpPr>
          <p:nvPr>
            <p:ph type="title"/>
          </p:nvPr>
        </p:nvSpPr>
        <p:spPr/>
        <p:txBody>
          <a:bodyPr/>
          <a:lstStyle/>
          <a:p>
            <a:r>
              <a:rPr lang="en-US" dirty="0"/>
              <a:t>Key features </a:t>
            </a:r>
            <a:endParaRPr lang="hi-IN" dirty="0"/>
          </a:p>
        </p:txBody>
      </p:sp>
      <p:graphicFrame>
        <p:nvGraphicFramePr>
          <p:cNvPr id="5" name="Content Placeholder 2">
            <a:extLst>
              <a:ext uri="{FF2B5EF4-FFF2-40B4-BE49-F238E27FC236}">
                <a16:creationId xmlns:a16="http://schemas.microsoft.com/office/drawing/2014/main" id="{61ABF18A-3E4F-2950-9919-4137179C3F0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54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2A03F-FF85-809B-0CC7-787F0FF00F82}"/>
              </a:ext>
            </a:extLst>
          </p:cNvPr>
          <p:cNvSpPr>
            <a:spLocks noGrp="1"/>
          </p:cNvSpPr>
          <p:nvPr>
            <p:ph type="title"/>
          </p:nvPr>
        </p:nvSpPr>
        <p:spPr>
          <a:xfrm>
            <a:off x="5255260" y="1188637"/>
            <a:ext cx="5852711" cy="1597228"/>
          </a:xfrm>
        </p:spPr>
        <p:txBody>
          <a:bodyPr>
            <a:normAutofit/>
          </a:bodyPr>
          <a:lstStyle/>
          <a:p>
            <a:r>
              <a:rPr lang="en-US" sz="6000"/>
              <a:t>References</a:t>
            </a:r>
            <a:endParaRPr lang="hi-IN" sz="6000"/>
          </a:p>
        </p:txBody>
      </p:sp>
      <p:pic>
        <p:nvPicPr>
          <p:cNvPr id="18" name="Graphic 17" descr="Books">
            <a:extLst>
              <a:ext uri="{FF2B5EF4-FFF2-40B4-BE49-F238E27FC236}">
                <a16:creationId xmlns:a16="http://schemas.microsoft.com/office/drawing/2014/main" id="{8A1651B5-29A8-C08A-69D4-5F7F704A03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D69E1993-2D37-6450-B639-321D047AD39A}"/>
              </a:ext>
            </a:extLst>
          </p:cNvPr>
          <p:cNvSpPr>
            <a:spLocks noGrp="1"/>
          </p:cNvSpPr>
          <p:nvPr>
            <p:ph idx="1"/>
          </p:nvPr>
        </p:nvSpPr>
        <p:spPr>
          <a:xfrm>
            <a:off x="5255260" y="2651914"/>
            <a:ext cx="5022002" cy="3005289"/>
          </a:xfrm>
        </p:spPr>
        <p:txBody>
          <a:bodyPr vert="horz" lIns="91440" tIns="45720" rIns="91440" bIns="45720" rtlCol="0" anchor="t">
            <a:noAutofit/>
          </a:bodyPr>
          <a:lstStyle/>
          <a:p>
            <a:pPr marL="514350" indent="-514350" algn="just">
              <a:buFont typeface="+mj-lt"/>
              <a:buAutoNum type="arabicPeriod"/>
            </a:pPr>
            <a:r>
              <a:rPr lang="en-US" sz="1800" dirty="0"/>
              <a:t>https://www.biomapas.com/selecting-a-pharmacovigilance-drug-safety-database/</a:t>
            </a:r>
            <a:endParaRPr lang="en-US"/>
          </a:p>
          <a:p>
            <a:pPr marL="514350" indent="-514350" algn="just">
              <a:buFont typeface="+mj-lt"/>
              <a:buAutoNum type="arabicPeriod"/>
            </a:pPr>
            <a:r>
              <a:rPr lang="en-US" sz="1800" dirty="0"/>
              <a:t>https://www.quanticate.com/pharmacovigilancesafetydatabase#:~:text=A%20pharmacovigilance%20safety%20database%20is,s)%20from%20all%20sources%20globally.</a:t>
            </a:r>
          </a:p>
          <a:p>
            <a:pPr marL="514350" indent="-514350" algn="just">
              <a:buFont typeface="+mj-lt"/>
              <a:buAutoNum type="arabicPeriod"/>
            </a:pPr>
            <a:r>
              <a:rPr lang="en-US" sz="1800" dirty="0"/>
              <a:t>https://www.oracle.com/life-sciences/pharmacovigilance/argus-safety-case-management/</a:t>
            </a:r>
          </a:p>
          <a:p>
            <a:pPr marL="514350" indent="-514350" algn="just">
              <a:buFont typeface="+mj-lt"/>
              <a:buAutoNum type="arabicPeriod"/>
            </a:pPr>
            <a:r>
              <a:rPr lang="en-US" sz="1800" dirty="0"/>
              <a:t>https://www.arisglobal.com/</a:t>
            </a:r>
            <a:endParaRPr lang="hi-IN" sz="1800" dirty="0"/>
          </a:p>
        </p:txBody>
      </p:sp>
    </p:spTree>
    <p:extLst>
      <p:ext uri="{BB962C8B-B14F-4D97-AF65-F5344CB8AC3E}">
        <p14:creationId xmlns:p14="http://schemas.microsoft.com/office/powerpoint/2010/main" val="51804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1813-6809-BB56-AA15-931CA3C8E9CB}"/>
              </a:ext>
            </a:extLst>
          </p:cNvPr>
          <p:cNvSpPr>
            <a:spLocks noGrp="1"/>
          </p:cNvSpPr>
          <p:nvPr>
            <p:ph type="title"/>
          </p:nvPr>
        </p:nvSpPr>
        <p:spPr>
          <a:xfrm>
            <a:off x="691079" y="725952"/>
            <a:ext cx="5818396" cy="1362156"/>
          </a:xfrm>
        </p:spPr>
        <p:txBody>
          <a:bodyPr>
            <a:normAutofit/>
          </a:bodyPr>
          <a:lstStyle/>
          <a:p>
            <a:r>
              <a:rPr lang="en-US" b="0" i="0">
                <a:effectLst/>
                <a:latin typeface="Source Sans Pro" panose="020B0503030403020204" pitchFamily="34" charset="0"/>
              </a:rPr>
              <a:t>THE INN SYSTEM </a:t>
            </a:r>
            <a:endParaRPr lang="hi-IN" dirty="0"/>
          </a:p>
        </p:txBody>
      </p:sp>
      <p:graphicFrame>
        <p:nvGraphicFramePr>
          <p:cNvPr id="47" name="Content Placeholder 2">
            <a:extLst>
              <a:ext uri="{FF2B5EF4-FFF2-40B4-BE49-F238E27FC236}">
                <a16:creationId xmlns:a16="http://schemas.microsoft.com/office/drawing/2014/main" id="{25F9E82B-85AF-323C-8DFD-6DDBEDA56014}"/>
              </a:ext>
            </a:extLst>
          </p:cNvPr>
          <p:cNvGraphicFramePr>
            <a:graphicFrameLocks noGrp="1"/>
          </p:cNvGraphicFramePr>
          <p:nvPr>
            <p:ph idx="1"/>
          </p:nvPr>
        </p:nvGraphicFramePr>
        <p:xfrm>
          <a:off x="691079" y="2340131"/>
          <a:ext cx="5818396" cy="3791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Medicine">
            <a:extLst>
              <a:ext uri="{FF2B5EF4-FFF2-40B4-BE49-F238E27FC236}">
                <a16:creationId xmlns:a16="http://schemas.microsoft.com/office/drawing/2014/main" id="{5B54AD6A-07B9-6FC6-9E66-83E3C349CD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87094" y="1231415"/>
            <a:ext cx="4401655" cy="4401655"/>
          </a:xfrm>
          <a:prstGeom prst="rect">
            <a:avLst/>
          </a:prstGeom>
        </p:spPr>
      </p:pic>
    </p:spTree>
    <p:extLst>
      <p:ext uri="{BB962C8B-B14F-4D97-AF65-F5344CB8AC3E}">
        <p14:creationId xmlns:p14="http://schemas.microsoft.com/office/powerpoint/2010/main" val="390720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BAAD-6F73-588B-1750-926B18C53FAA}"/>
              </a:ext>
            </a:extLst>
          </p:cNvPr>
          <p:cNvSpPr>
            <a:spLocks noGrp="1"/>
          </p:cNvSpPr>
          <p:nvPr>
            <p:ph type="title"/>
          </p:nvPr>
        </p:nvSpPr>
        <p:spPr>
          <a:xfrm>
            <a:off x="691079" y="725950"/>
            <a:ext cx="3428812" cy="5436630"/>
          </a:xfrm>
        </p:spPr>
        <p:txBody>
          <a:bodyPr anchor="ctr">
            <a:normAutofit/>
          </a:bodyPr>
          <a:lstStyle/>
          <a:p>
            <a:r>
              <a:rPr lang="en-US" dirty="0">
                <a:latin typeface="Tw Cen MT" panose="020B0602020104020603" pitchFamily="34" charset="0"/>
              </a:rPr>
              <a:t>Aim of this INN system</a:t>
            </a:r>
            <a:endParaRPr lang="hi-IN" dirty="0">
              <a:latin typeface="Tw Cen MT" panose="020B0602020104020603" pitchFamily="34" charset="0"/>
            </a:endParaRPr>
          </a:p>
        </p:txBody>
      </p:sp>
      <p:graphicFrame>
        <p:nvGraphicFramePr>
          <p:cNvPr id="5" name="Content Placeholder 2">
            <a:extLst>
              <a:ext uri="{FF2B5EF4-FFF2-40B4-BE49-F238E27FC236}">
                <a16:creationId xmlns:a16="http://schemas.microsoft.com/office/drawing/2014/main" id="{01D7262A-7DFB-78DB-23B1-492C9C88100C}"/>
              </a:ext>
            </a:extLst>
          </p:cNvPr>
          <p:cNvGraphicFramePr>
            <a:graphicFrameLocks noGrp="1"/>
          </p:cNvGraphicFramePr>
          <p:nvPr>
            <p:ph idx="1"/>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780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8851-3190-36C3-6DD7-6B0FFFAB0D9C}"/>
              </a:ext>
            </a:extLst>
          </p:cNvPr>
          <p:cNvSpPr>
            <a:spLocks noGrp="1"/>
          </p:cNvSpPr>
          <p:nvPr>
            <p:ph type="title"/>
          </p:nvPr>
        </p:nvSpPr>
        <p:spPr>
          <a:xfrm>
            <a:off x="691079" y="725952"/>
            <a:ext cx="4038652" cy="1881178"/>
          </a:xfrm>
        </p:spPr>
        <p:txBody>
          <a:bodyPr vert="horz" lIns="91440" tIns="45720" rIns="91440" bIns="45720" rtlCol="0">
            <a:normAutofit/>
          </a:bodyPr>
          <a:lstStyle/>
          <a:p>
            <a:pPr>
              <a:lnSpc>
                <a:spcPct val="90000"/>
              </a:lnSpc>
            </a:pPr>
            <a:r>
              <a:rPr lang="en-US" sz="3400" dirty="0"/>
              <a:t>TRADE NAME AND NONPROPRIETARY NAMES </a:t>
            </a:r>
          </a:p>
        </p:txBody>
      </p:sp>
      <p:graphicFrame>
        <p:nvGraphicFramePr>
          <p:cNvPr id="245" name="Content Placeholder 6">
            <a:extLst>
              <a:ext uri="{FF2B5EF4-FFF2-40B4-BE49-F238E27FC236}">
                <a16:creationId xmlns:a16="http://schemas.microsoft.com/office/drawing/2014/main" id="{CD746035-902A-9752-5DB5-581B747C5663}"/>
              </a:ext>
            </a:extLst>
          </p:cNvPr>
          <p:cNvGraphicFramePr>
            <a:graphicFrameLocks noGrp="1"/>
          </p:cNvGraphicFramePr>
          <p:nvPr>
            <p:ph idx="1"/>
          </p:nvPr>
        </p:nvGraphicFramePr>
        <p:xfrm>
          <a:off x="691078" y="2886117"/>
          <a:ext cx="10299115" cy="327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2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EB8F-654B-52F7-6535-E2BC1228E69B}"/>
              </a:ext>
            </a:extLst>
          </p:cNvPr>
          <p:cNvSpPr>
            <a:spLocks noGrp="1"/>
          </p:cNvSpPr>
          <p:nvPr>
            <p:ph type="title"/>
          </p:nvPr>
        </p:nvSpPr>
        <p:spPr>
          <a:xfrm>
            <a:off x="691079" y="725952"/>
            <a:ext cx="4038652" cy="1881178"/>
          </a:xfrm>
        </p:spPr>
        <p:txBody>
          <a:bodyPr>
            <a:normAutofit/>
          </a:bodyPr>
          <a:lstStyle/>
          <a:p>
            <a:r>
              <a:rPr lang="en-US" dirty="0"/>
              <a:t>Conti</a:t>
            </a:r>
            <a:r>
              <a:rPr lang="en-US" dirty="0">
                <a:latin typeface="Tw Cen MT" panose="020B0602020104020603" pitchFamily="34" charset="0"/>
              </a:rPr>
              <a:t>…</a:t>
            </a:r>
            <a:endParaRPr lang="hi-IN" dirty="0">
              <a:latin typeface="Tw Cen MT" panose="020B0602020104020603" pitchFamily="34" charset="0"/>
            </a:endParaRPr>
          </a:p>
        </p:txBody>
      </p:sp>
      <p:sp>
        <p:nvSpPr>
          <p:cNvPr id="3" name="Content Placeholder 2">
            <a:extLst>
              <a:ext uri="{FF2B5EF4-FFF2-40B4-BE49-F238E27FC236}">
                <a16:creationId xmlns:a16="http://schemas.microsoft.com/office/drawing/2014/main" id="{B95AC18A-A01F-8F59-068B-39E721C447E1}"/>
              </a:ext>
            </a:extLst>
          </p:cNvPr>
          <p:cNvSpPr>
            <a:spLocks noGrp="1"/>
          </p:cNvSpPr>
          <p:nvPr>
            <p:ph idx="1"/>
          </p:nvPr>
        </p:nvSpPr>
        <p:spPr>
          <a:xfrm>
            <a:off x="757415" y="2792691"/>
            <a:ext cx="5042857" cy="3388689"/>
          </a:xfrm>
        </p:spPr>
        <p:txBody>
          <a:bodyPr>
            <a:normAutofit lnSpcReduction="10000"/>
          </a:bodyPr>
          <a:lstStyle/>
          <a:p>
            <a:pPr algn="just">
              <a:lnSpc>
                <a:spcPct val="100000"/>
              </a:lnSpc>
            </a:pPr>
            <a:r>
              <a:rPr lang="en-US" sz="1400" b="1" dirty="0">
                <a:solidFill>
                  <a:schemeClr val="tx1"/>
                </a:solidFill>
                <a:latin typeface="+mj-lt"/>
              </a:rPr>
              <a:t>Various Trade names for one substance. For example, paracetamol.</a:t>
            </a:r>
          </a:p>
          <a:p>
            <a:pPr algn="just">
              <a:lnSpc>
                <a:spcPct val="100000"/>
              </a:lnSpc>
            </a:pPr>
            <a:r>
              <a:rPr lang="en-US" sz="1400" b="1" dirty="0">
                <a:solidFill>
                  <a:schemeClr val="tx1"/>
                </a:solidFill>
                <a:latin typeface="+mj-lt"/>
              </a:rPr>
              <a:t>Nonproprietary names are intended to be used as public property without restraint. These names are usually designed by the national or international nomenclature commissions.</a:t>
            </a:r>
          </a:p>
          <a:p>
            <a:pPr algn="just">
              <a:lnSpc>
                <a:spcPct val="100000"/>
              </a:lnSpc>
            </a:pPr>
            <a:r>
              <a:rPr lang="en-US" sz="1400" b="1" i="0" dirty="0">
                <a:solidFill>
                  <a:schemeClr val="tx1"/>
                </a:solidFill>
                <a:effectLst/>
                <a:latin typeface="+mj-lt"/>
              </a:rPr>
              <a:t>Nonproprietary names are designations to identify the active pharmaceutical drug substance rather than the final product.</a:t>
            </a:r>
          </a:p>
          <a:p>
            <a:pPr algn="just">
              <a:lnSpc>
                <a:spcPct val="100000"/>
              </a:lnSpc>
            </a:pPr>
            <a:r>
              <a:rPr lang="en-US" sz="1400" b="1" i="0" dirty="0">
                <a:solidFill>
                  <a:schemeClr val="tx1"/>
                </a:solidFill>
                <a:effectLst/>
                <a:latin typeface="+mj-lt"/>
              </a:rPr>
              <a:t>The selection of a nonproprietary name</a:t>
            </a:r>
            <a:r>
              <a:rPr lang="en-US" sz="1400" b="1" dirty="0">
                <a:solidFill>
                  <a:schemeClr val="tx1"/>
                </a:solidFill>
                <a:latin typeface="+mj-lt"/>
              </a:rPr>
              <a:t> </a:t>
            </a:r>
            <a:r>
              <a:rPr lang="en-US" sz="1400" b="1" i="0" dirty="0">
                <a:solidFill>
                  <a:schemeClr val="tx1"/>
                </a:solidFill>
                <a:effectLst/>
                <a:latin typeface="+mj-lt"/>
              </a:rPr>
              <a:t>follows established rules so that the name itself communicates to the medical and pharmaceutical health professional to whom the active drug substance belongs.</a:t>
            </a:r>
          </a:p>
          <a:p>
            <a:pPr algn="just">
              <a:lnSpc>
                <a:spcPct val="100000"/>
              </a:lnSpc>
            </a:pPr>
            <a:endParaRPr lang="hi-IN" sz="1300" dirty="0">
              <a:latin typeface="+mj-lt"/>
            </a:endParaRPr>
          </a:p>
        </p:txBody>
      </p:sp>
      <p:pic>
        <p:nvPicPr>
          <p:cNvPr id="5" name="Picture 4">
            <a:extLst>
              <a:ext uri="{FF2B5EF4-FFF2-40B4-BE49-F238E27FC236}">
                <a16:creationId xmlns:a16="http://schemas.microsoft.com/office/drawing/2014/main" id="{D9C8AEBB-2CD6-551E-9CAF-CA0CBC2217B0}"/>
              </a:ext>
            </a:extLst>
          </p:cNvPr>
          <p:cNvPicPr>
            <a:picLocks noChangeAspect="1"/>
          </p:cNvPicPr>
          <p:nvPr/>
        </p:nvPicPr>
        <p:blipFill>
          <a:blip r:embed="rId2"/>
          <a:stretch>
            <a:fillRect/>
          </a:stretch>
        </p:blipFill>
        <p:spPr>
          <a:xfrm>
            <a:off x="5803437" y="993191"/>
            <a:ext cx="5917004" cy="5414060"/>
          </a:xfrm>
          <a:prstGeom prst="rect">
            <a:avLst/>
          </a:prstGeom>
          <a:ln>
            <a:noFill/>
          </a:ln>
        </p:spPr>
      </p:pic>
    </p:spTree>
    <p:extLst>
      <p:ext uri="{BB962C8B-B14F-4D97-AF65-F5344CB8AC3E}">
        <p14:creationId xmlns:p14="http://schemas.microsoft.com/office/powerpoint/2010/main" val="235846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9A86-0E2E-99B4-2F33-86AFF396136C}"/>
              </a:ext>
            </a:extLst>
          </p:cNvPr>
          <p:cNvSpPr>
            <a:spLocks noGrp="1"/>
          </p:cNvSpPr>
          <p:nvPr>
            <p:ph type="title"/>
          </p:nvPr>
        </p:nvSpPr>
        <p:spPr>
          <a:xfrm>
            <a:off x="691079" y="725952"/>
            <a:ext cx="4038652" cy="1881178"/>
          </a:xfrm>
        </p:spPr>
        <p:txBody>
          <a:bodyPr>
            <a:normAutofit/>
          </a:bodyPr>
          <a:lstStyle/>
          <a:p>
            <a:r>
              <a:rPr lang="en-US" dirty="0">
                <a:latin typeface="Tw Cen MT" panose="020B0602020104020603" pitchFamily="34" charset="0"/>
              </a:rPr>
              <a:t>Selection of INN/ Principle</a:t>
            </a:r>
            <a:endParaRPr lang="hi-IN" dirty="0">
              <a:latin typeface="Tw Cen MT" panose="020B0602020104020603" pitchFamily="34" charset="0"/>
            </a:endParaRPr>
          </a:p>
        </p:txBody>
      </p:sp>
      <p:sp>
        <p:nvSpPr>
          <p:cNvPr id="3" name="Content Placeholder 2">
            <a:extLst>
              <a:ext uri="{FF2B5EF4-FFF2-40B4-BE49-F238E27FC236}">
                <a16:creationId xmlns:a16="http://schemas.microsoft.com/office/drawing/2014/main" id="{14327107-7453-C5BE-C6B9-71906FED4CC0}"/>
              </a:ext>
            </a:extLst>
          </p:cNvPr>
          <p:cNvSpPr>
            <a:spLocks noGrp="1"/>
          </p:cNvSpPr>
          <p:nvPr>
            <p:ph idx="1"/>
          </p:nvPr>
        </p:nvSpPr>
        <p:spPr>
          <a:xfrm>
            <a:off x="691077" y="2886117"/>
            <a:ext cx="7142415" cy="3276824"/>
          </a:xfrm>
        </p:spPr>
        <p:txBody>
          <a:bodyPr>
            <a:normAutofit lnSpcReduction="10000"/>
          </a:bodyPr>
          <a:lstStyle/>
          <a:p>
            <a:pPr algn="just">
              <a:lnSpc>
                <a:spcPct val="100000"/>
              </a:lnSpc>
            </a:pPr>
            <a:r>
              <a:rPr lang="en-US" sz="1600" b="0" i="0" dirty="0">
                <a:effectLst/>
                <a:latin typeface="Tw Cen MT" panose="020B0602020104020603" pitchFamily="34" charset="0"/>
              </a:rPr>
              <a:t>The names which are given the status of an INN are selected by the World Health Organization on the advice of experts from the WHO Expert Advisory Panel on the International  Pharmacopoeia and Pharmaceutical Preparations. </a:t>
            </a:r>
          </a:p>
          <a:p>
            <a:pPr algn="just">
              <a:lnSpc>
                <a:spcPct val="100000"/>
              </a:lnSpc>
            </a:pPr>
            <a:r>
              <a:rPr lang="en-US" sz="1600" b="0" i="0" dirty="0">
                <a:effectLst/>
                <a:latin typeface="Tw Cen MT" panose="020B0602020104020603" pitchFamily="34" charset="0"/>
              </a:rPr>
              <a:t>The process of INN selection follows three main steps:</a:t>
            </a:r>
            <a:endParaRPr lang="en-US" sz="1600" dirty="0">
              <a:latin typeface="Tw Cen MT" panose="020B0602020104020603" pitchFamily="34" charset="0"/>
            </a:endParaRPr>
          </a:p>
          <a:p>
            <a:pPr algn="just">
              <a:lnSpc>
                <a:spcPct val="100000"/>
              </a:lnSpc>
              <a:buFont typeface="Arial" panose="020B0604020202020204" pitchFamily="34" charset="0"/>
              <a:buChar char="•"/>
            </a:pPr>
            <a:r>
              <a:rPr lang="en-US" sz="1600" b="0" i="0" dirty="0">
                <a:effectLst/>
                <a:latin typeface="Tw Cen MT" panose="020B0602020104020603" pitchFamily="34" charset="0"/>
              </a:rPr>
              <a:t>A request/application is made by the manufacturer or inventor</a:t>
            </a:r>
          </a:p>
          <a:p>
            <a:pPr algn="just">
              <a:lnSpc>
                <a:spcPct val="100000"/>
              </a:lnSpc>
              <a:buFont typeface="Arial" panose="020B0604020202020204" pitchFamily="34" charset="0"/>
              <a:buChar char="•"/>
            </a:pPr>
            <a:r>
              <a:rPr lang="en-US" sz="1600" dirty="0">
                <a:latin typeface="Tw Cen MT" panose="020B0602020104020603" pitchFamily="34" charset="0"/>
              </a:rPr>
              <a:t>A</a:t>
            </a:r>
            <a:r>
              <a:rPr lang="en-US" sz="1600" b="0" i="0" dirty="0">
                <a:effectLst/>
                <a:latin typeface="Tw Cen MT" panose="020B0602020104020603" pitchFamily="34" charset="0"/>
              </a:rPr>
              <a:t>fter a review of the request a proposed INN is selected</a:t>
            </a:r>
            <a:r>
              <a:rPr lang="en-US" sz="1600" dirty="0">
                <a:latin typeface="Tw Cen MT" panose="020B0602020104020603" pitchFamily="34" charset="0"/>
              </a:rPr>
              <a:t> </a:t>
            </a:r>
            <a:r>
              <a:rPr lang="en-US" sz="1600" b="0" i="0" dirty="0">
                <a:effectLst/>
                <a:latin typeface="Tw Cen MT" panose="020B0602020104020603" pitchFamily="34" charset="0"/>
              </a:rPr>
              <a:t>and published for comments</a:t>
            </a:r>
            <a:endParaRPr lang="en-US" sz="1600" dirty="0">
              <a:latin typeface="Tw Cen MT" panose="020B0602020104020603" pitchFamily="34" charset="0"/>
            </a:endParaRPr>
          </a:p>
          <a:p>
            <a:pPr algn="just">
              <a:lnSpc>
                <a:spcPct val="100000"/>
              </a:lnSpc>
            </a:pPr>
            <a:r>
              <a:rPr lang="en-US" sz="1600" b="0" i="0" dirty="0">
                <a:effectLst/>
                <a:latin typeface="Tw Cen MT" panose="020B0602020104020603" pitchFamily="34" charset="0"/>
              </a:rPr>
              <a:t>After a time period for objections has lapsed, the name will obtain the status of a recommended INN and will be published as such if no objection has been raised. Since the name is available in the public domain it may be used freely. However, it should not be registered as a trademark since this would prevent its use by other parties.</a:t>
            </a:r>
            <a:endParaRPr lang="hi-IN" sz="1600" dirty="0">
              <a:latin typeface="Tw Cen MT" panose="020B0602020104020603" pitchFamily="34" charset="0"/>
            </a:endParaRPr>
          </a:p>
        </p:txBody>
      </p:sp>
      <p:pic>
        <p:nvPicPr>
          <p:cNvPr id="50" name="Graphic 6" descr="Doctor">
            <a:extLst>
              <a:ext uri="{FF2B5EF4-FFF2-40B4-BE49-F238E27FC236}">
                <a16:creationId xmlns:a16="http://schemas.microsoft.com/office/drawing/2014/main" id="{8AF4B642-F013-D010-5FCE-93FE6A5299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2586" y="1561224"/>
            <a:ext cx="4767764" cy="4767764"/>
          </a:xfrm>
          <a:prstGeom prst="rect">
            <a:avLst/>
          </a:prstGeom>
        </p:spPr>
      </p:pic>
    </p:spTree>
    <p:extLst>
      <p:ext uri="{BB962C8B-B14F-4D97-AF65-F5344CB8AC3E}">
        <p14:creationId xmlns:p14="http://schemas.microsoft.com/office/powerpoint/2010/main" val="18560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A433-FDAE-8292-52FC-E08668A439C2}"/>
              </a:ext>
            </a:extLst>
          </p:cNvPr>
          <p:cNvSpPr>
            <a:spLocks noGrp="1"/>
          </p:cNvSpPr>
          <p:nvPr>
            <p:ph type="title"/>
          </p:nvPr>
        </p:nvSpPr>
        <p:spPr/>
        <p:txBody>
          <a:bodyPr/>
          <a:lstStyle/>
          <a:p>
            <a:r>
              <a:rPr lang="en-US" dirty="0">
                <a:latin typeface="Tw Cen MT" panose="020B0602020104020603" pitchFamily="34" charset="0"/>
              </a:rPr>
              <a:t>How its work</a:t>
            </a:r>
            <a:endParaRPr lang="hi-IN" dirty="0">
              <a:latin typeface="Tw Cen MT" panose="020B0602020104020603" pitchFamily="34" charset="0"/>
            </a:endParaRPr>
          </a:p>
        </p:txBody>
      </p:sp>
      <p:graphicFrame>
        <p:nvGraphicFramePr>
          <p:cNvPr id="5" name="Content Placeholder 2">
            <a:extLst>
              <a:ext uri="{FF2B5EF4-FFF2-40B4-BE49-F238E27FC236}">
                <a16:creationId xmlns:a16="http://schemas.microsoft.com/office/drawing/2014/main" id="{DD167E55-4F7B-942D-3697-79A4461E4D45}"/>
              </a:ext>
            </a:extLst>
          </p:cNvPr>
          <p:cNvGraphicFramePr>
            <a:graphicFrameLocks noGrp="1"/>
          </p:cNvGraphicFramePr>
          <p:nvPr>
            <p:ph idx="1"/>
          </p:nvPr>
        </p:nvGraphicFramePr>
        <p:xfrm>
          <a:off x="691079" y="2340131"/>
          <a:ext cx="10325000" cy="356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204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3">
      <a:majorFont>
        <a:latin typeface="Rockwell"/>
        <a:ea typeface=""/>
        <a:cs typeface="Mangal"/>
      </a:majorFont>
      <a:minorFont>
        <a:latin typeface="Gill Sans MT"/>
        <a:ea typeface=""/>
        <a:cs typeface="Mang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1969</Words>
  <Application>Microsoft Office PowerPoint</Application>
  <PresentationFormat>Widescreen</PresentationFormat>
  <Paragraphs>180</Paragraphs>
  <Slides>37</Slides>
  <Notes>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Calibri</vt:lpstr>
      <vt:lpstr>Calibri Light</vt:lpstr>
      <vt:lpstr>Gill Sans MT</vt:lpstr>
      <vt:lpstr>Mangal</vt:lpstr>
      <vt:lpstr>Rockwell</vt:lpstr>
      <vt:lpstr>Source Sans Pro</vt:lpstr>
      <vt:lpstr>Tw Cen MT</vt:lpstr>
      <vt:lpstr>Wingdings</vt:lpstr>
      <vt:lpstr>office theme</vt:lpstr>
      <vt:lpstr>Office Theme</vt:lpstr>
      <vt:lpstr> International Nonproprietary Names </vt:lpstr>
      <vt:lpstr>Contents </vt:lpstr>
      <vt:lpstr>Introduction</vt:lpstr>
      <vt:lpstr>THE INN SYSTEM </vt:lpstr>
      <vt:lpstr>Aim of this INN system</vt:lpstr>
      <vt:lpstr>TRADE NAME AND NONPROPRIETARY NAMES </vt:lpstr>
      <vt:lpstr>Conti…</vt:lpstr>
      <vt:lpstr>Selection of INN/ Principle</vt:lpstr>
      <vt:lpstr>How its work</vt:lpstr>
      <vt:lpstr>Counti..</vt:lpstr>
      <vt:lpstr>Trademark Owner</vt:lpstr>
      <vt:lpstr>Protection of INN</vt:lpstr>
      <vt:lpstr>Conti..</vt:lpstr>
      <vt:lpstr>USE OF INNS IN INDIA</vt:lpstr>
      <vt:lpstr>Prevention of registration of certain trademarks by some Indian companies</vt:lpstr>
      <vt:lpstr>Conclusion </vt:lpstr>
      <vt:lpstr>PowerPoint Presentation</vt:lpstr>
      <vt:lpstr>Contents </vt:lpstr>
      <vt:lpstr>Introduction</vt:lpstr>
      <vt:lpstr>ICD Purpose &amp; Uses</vt:lpstr>
      <vt:lpstr>Principles of classification of ICD: </vt:lpstr>
      <vt:lpstr>WHO Family of International Classifications</vt:lpstr>
      <vt:lpstr>Family of International Classification (FIC)</vt:lpstr>
      <vt:lpstr>Development &amp;Evaluation </vt:lpstr>
      <vt:lpstr>Evolution of ICD </vt:lpstr>
      <vt:lpstr>ICD History Conti..</vt:lpstr>
      <vt:lpstr>ICD History Conti..</vt:lpstr>
      <vt:lpstr>ICD- 11</vt:lpstr>
      <vt:lpstr>ICD- 11</vt:lpstr>
      <vt:lpstr>Pharmacovigilance safety databases </vt:lpstr>
      <vt:lpstr>Pharmacovigilance Safety Database</vt:lpstr>
      <vt:lpstr>Conti..</vt:lpstr>
      <vt:lpstr>ARIS g Pharmacovigilance</vt:lpstr>
      <vt:lpstr>Key Features </vt:lpstr>
      <vt:lpstr>Oracle Argus  </vt:lpstr>
      <vt:lpstr>Key features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Anmol PC</dc:creator>
  <cp:lastModifiedBy>Mamta Tiwari</cp:lastModifiedBy>
  <cp:revision>46</cp:revision>
  <dcterms:created xsi:type="dcterms:W3CDTF">2023-05-09T01:54:00Z</dcterms:created>
  <dcterms:modified xsi:type="dcterms:W3CDTF">2023-09-20T06:50:03Z</dcterms:modified>
</cp:coreProperties>
</file>