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5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716D4-2C6B-4E90-AE9B-619D3429B7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551B9A0-DA01-40D3-8ECD-23AA013B1E94}">
      <dgm:prSet/>
      <dgm:spPr/>
      <dgm:t>
        <a:bodyPr/>
        <a:lstStyle/>
        <a:p>
          <a:pPr rtl="0"/>
          <a:r>
            <a:rPr lang="en-US" dirty="0" smtClean="0"/>
            <a:t>Selecting &amp; providing qualified investigators.</a:t>
          </a:r>
          <a:endParaRPr lang="en-US" dirty="0"/>
        </a:p>
      </dgm:t>
    </dgm:pt>
    <dgm:pt modelId="{A2DEEE38-F7AF-409B-8AA7-2843427938DC}" type="parTrans" cxnId="{A7DA817C-DB70-439F-BBAA-F7C37AC743BD}">
      <dgm:prSet/>
      <dgm:spPr/>
      <dgm:t>
        <a:bodyPr/>
        <a:lstStyle/>
        <a:p>
          <a:endParaRPr lang="en-US"/>
        </a:p>
      </dgm:t>
    </dgm:pt>
    <dgm:pt modelId="{D0FD0737-2F56-4CB9-8B2C-F90D96FEE1B3}" type="sibTrans" cxnId="{A7DA817C-DB70-439F-BBAA-F7C37AC743BD}">
      <dgm:prSet/>
      <dgm:spPr/>
      <dgm:t>
        <a:bodyPr/>
        <a:lstStyle/>
        <a:p>
          <a:endParaRPr lang="en-US"/>
        </a:p>
      </dgm:t>
    </dgm:pt>
    <dgm:pt modelId="{5A5CB6A1-22D8-4C95-B2CE-EAFD0B12C18B}">
      <dgm:prSet/>
      <dgm:spPr/>
      <dgm:t>
        <a:bodyPr/>
        <a:lstStyle/>
        <a:p>
          <a:pPr rtl="0"/>
          <a:r>
            <a:rPr lang="en-US" dirty="0" smtClean="0"/>
            <a:t>Ensuring proper monitoring of the investigation.</a:t>
          </a:r>
          <a:endParaRPr lang="en-US" dirty="0"/>
        </a:p>
      </dgm:t>
    </dgm:pt>
    <dgm:pt modelId="{256B2A4B-7297-4156-A313-E1E12AD962F6}" type="parTrans" cxnId="{50BE2AC4-D6E6-4D3C-875C-07675B405F79}">
      <dgm:prSet/>
      <dgm:spPr/>
      <dgm:t>
        <a:bodyPr/>
        <a:lstStyle/>
        <a:p>
          <a:endParaRPr lang="en-US"/>
        </a:p>
      </dgm:t>
    </dgm:pt>
    <dgm:pt modelId="{4F50CF1F-8A52-4B13-9F60-ECD368C5ED0D}" type="sibTrans" cxnId="{50BE2AC4-D6E6-4D3C-875C-07675B405F79}">
      <dgm:prSet/>
      <dgm:spPr/>
      <dgm:t>
        <a:bodyPr/>
        <a:lstStyle/>
        <a:p>
          <a:endParaRPr lang="en-US"/>
        </a:p>
      </dgm:t>
    </dgm:pt>
    <dgm:pt modelId="{0C8170FF-3C36-4271-A2E6-4C4AF3F63B2A}">
      <dgm:prSet/>
      <dgm:spPr/>
      <dgm:t>
        <a:bodyPr/>
        <a:lstStyle/>
        <a:p>
          <a:pPr rtl="0"/>
          <a:r>
            <a:rPr lang="en-US" dirty="0" smtClean="0"/>
            <a:t>Ensuring conducted in accordance with the plan &amp; protocol.</a:t>
          </a:r>
          <a:endParaRPr lang="en-US" dirty="0"/>
        </a:p>
      </dgm:t>
    </dgm:pt>
    <dgm:pt modelId="{0D0A09D3-43ED-45BD-B67D-58385EFF6259}" type="parTrans" cxnId="{63FC8400-91C6-42DD-83B9-250B5705EA8A}">
      <dgm:prSet/>
      <dgm:spPr/>
      <dgm:t>
        <a:bodyPr/>
        <a:lstStyle/>
        <a:p>
          <a:endParaRPr lang="en-US"/>
        </a:p>
      </dgm:t>
    </dgm:pt>
    <dgm:pt modelId="{0FD8C811-EF05-44F7-953A-B4DB5D1C8AC2}" type="sibTrans" cxnId="{63FC8400-91C6-42DD-83B9-250B5705EA8A}">
      <dgm:prSet/>
      <dgm:spPr/>
      <dgm:t>
        <a:bodyPr/>
        <a:lstStyle/>
        <a:p>
          <a:endParaRPr lang="en-US"/>
        </a:p>
      </dgm:t>
    </dgm:pt>
    <dgm:pt modelId="{1A01433A-F381-48F1-9BBE-C4BBB82AEB1B}">
      <dgm:prSet/>
      <dgm:spPr/>
      <dgm:t>
        <a:bodyPr/>
        <a:lstStyle/>
        <a:p>
          <a:pPr rtl="0"/>
          <a:r>
            <a:rPr lang="en-US" dirty="0" smtClean="0"/>
            <a:t>Maintaining effective respect to the investigators.</a:t>
          </a:r>
          <a:endParaRPr lang="en-US" dirty="0"/>
        </a:p>
      </dgm:t>
    </dgm:pt>
    <dgm:pt modelId="{7EE52272-CBEB-466F-A2FE-C0E3AD2095F2}" type="parTrans" cxnId="{D6B14278-E88F-4EEA-B3A7-EF5AAAF1EE88}">
      <dgm:prSet/>
      <dgm:spPr/>
      <dgm:t>
        <a:bodyPr/>
        <a:lstStyle/>
        <a:p>
          <a:endParaRPr lang="en-US"/>
        </a:p>
      </dgm:t>
    </dgm:pt>
    <dgm:pt modelId="{011096B6-06BD-4A7C-99B8-2DF67B1DF8CE}" type="sibTrans" cxnId="{D6B14278-E88F-4EEA-B3A7-EF5AAAF1EE88}">
      <dgm:prSet/>
      <dgm:spPr/>
      <dgm:t>
        <a:bodyPr/>
        <a:lstStyle/>
        <a:p>
          <a:endParaRPr lang="en-US"/>
        </a:p>
      </dgm:t>
    </dgm:pt>
    <dgm:pt modelId="{4665AC0F-69A9-4A5A-B877-93C07A2B8D11}" type="pres">
      <dgm:prSet presAssocID="{C1D716D4-2C6B-4E90-AE9B-619D3429B7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C5C13F-B45F-4EC5-B574-2D6DDB5EBA59}" type="pres">
      <dgm:prSet presAssocID="{A551B9A0-DA01-40D3-8ECD-23AA013B1E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E6D98-1660-4F84-A99F-2FA184A582C6}" type="pres">
      <dgm:prSet presAssocID="{D0FD0737-2F56-4CB9-8B2C-F90D96FEE1B3}" presName="spacer" presStyleCnt="0"/>
      <dgm:spPr/>
    </dgm:pt>
    <dgm:pt modelId="{3E4B2081-48BE-42B6-9EDF-4EDEA5287C3F}" type="pres">
      <dgm:prSet presAssocID="{5A5CB6A1-22D8-4C95-B2CE-EAFD0B12C18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B2040-6450-44C0-AFD4-4440295BEF60}" type="pres">
      <dgm:prSet presAssocID="{4F50CF1F-8A52-4B13-9F60-ECD368C5ED0D}" presName="spacer" presStyleCnt="0"/>
      <dgm:spPr/>
    </dgm:pt>
    <dgm:pt modelId="{16A719E4-94A6-4403-80A9-995272AACCA2}" type="pres">
      <dgm:prSet presAssocID="{0C8170FF-3C36-4271-A2E6-4C4AF3F63B2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6EFCA-7930-4CA0-809B-61AC0EA04254}" type="pres">
      <dgm:prSet presAssocID="{0FD8C811-EF05-44F7-953A-B4DB5D1C8AC2}" presName="spacer" presStyleCnt="0"/>
      <dgm:spPr/>
    </dgm:pt>
    <dgm:pt modelId="{2336ACFD-64E6-4986-88C7-2429FCC16786}" type="pres">
      <dgm:prSet presAssocID="{1A01433A-F381-48F1-9BBE-C4BBB82AEB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E4EB52-0F25-4706-B3C2-E3730CD4BD0A}" type="presOf" srcId="{0C8170FF-3C36-4271-A2E6-4C4AF3F63B2A}" destId="{16A719E4-94A6-4403-80A9-995272AACCA2}" srcOrd="0" destOrd="0" presId="urn:microsoft.com/office/officeart/2005/8/layout/vList2"/>
    <dgm:cxn modelId="{380097DA-E9E8-4E1C-81B9-0BA4B14AA5CC}" type="presOf" srcId="{C1D716D4-2C6B-4E90-AE9B-619D3429B7CD}" destId="{4665AC0F-69A9-4A5A-B877-93C07A2B8D11}" srcOrd="0" destOrd="0" presId="urn:microsoft.com/office/officeart/2005/8/layout/vList2"/>
    <dgm:cxn modelId="{A7DA817C-DB70-439F-BBAA-F7C37AC743BD}" srcId="{C1D716D4-2C6B-4E90-AE9B-619D3429B7CD}" destId="{A551B9A0-DA01-40D3-8ECD-23AA013B1E94}" srcOrd="0" destOrd="0" parTransId="{A2DEEE38-F7AF-409B-8AA7-2843427938DC}" sibTransId="{D0FD0737-2F56-4CB9-8B2C-F90D96FEE1B3}"/>
    <dgm:cxn modelId="{968ABFC7-A034-469F-A692-66E36CF72BE3}" type="presOf" srcId="{1A01433A-F381-48F1-9BBE-C4BBB82AEB1B}" destId="{2336ACFD-64E6-4986-88C7-2429FCC16786}" srcOrd="0" destOrd="0" presId="urn:microsoft.com/office/officeart/2005/8/layout/vList2"/>
    <dgm:cxn modelId="{50BE2AC4-D6E6-4D3C-875C-07675B405F79}" srcId="{C1D716D4-2C6B-4E90-AE9B-619D3429B7CD}" destId="{5A5CB6A1-22D8-4C95-B2CE-EAFD0B12C18B}" srcOrd="1" destOrd="0" parTransId="{256B2A4B-7297-4156-A313-E1E12AD962F6}" sibTransId="{4F50CF1F-8A52-4B13-9F60-ECD368C5ED0D}"/>
    <dgm:cxn modelId="{A855CC12-0283-4D78-BDA3-AD516699F350}" type="presOf" srcId="{A551B9A0-DA01-40D3-8ECD-23AA013B1E94}" destId="{9FC5C13F-B45F-4EC5-B574-2D6DDB5EBA59}" srcOrd="0" destOrd="0" presId="urn:microsoft.com/office/officeart/2005/8/layout/vList2"/>
    <dgm:cxn modelId="{93AB4777-829C-4815-A201-263D7F88104C}" type="presOf" srcId="{5A5CB6A1-22D8-4C95-B2CE-EAFD0B12C18B}" destId="{3E4B2081-48BE-42B6-9EDF-4EDEA5287C3F}" srcOrd="0" destOrd="0" presId="urn:microsoft.com/office/officeart/2005/8/layout/vList2"/>
    <dgm:cxn modelId="{63FC8400-91C6-42DD-83B9-250B5705EA8A}" srcId="{C1D716D4-2C6B-4E90-AE9B-619D3429B7CD}" destId="{0C8170FF-3C36-4271-A2E6-4C4AF3F63B2A}" srcOrd="2" destOrd="0" parTransId="{0D0A09D3-43ED-45BD-B67D-58385EFF6259}" sibTransId="{0FD8C811-EF05-44F7-953A-B4DB5D1C8AC2}"/>
    <dgm:cxn modelId="{D6B14278-E88F-4EEA-B3A7-EF5AAAF1EE88}" srcId="{C1D716D4-2C6B-4E90-AE9B-619D3429B7CD}" destId="{1A01433A-F381-48F1-9BBE-C4BBB82AEB1B}" srcOrd="3" destOrd="0" parTransId="{7EE52272-CBEB-466F-A2FE-C0E3AD2095F2}" sibTransId="{011096B6-06BD-4A7C-99B8-2DF67B1DF8CE}"/>
    <dgm:cxn modelId="{B7A0B5F2-EC43-41F5-A24F-1798C01C2D4A}" type="presParOf" srcId="{4665AC0F-69A9-4A5A-B877-93C07A2B8D11}" destId="{9FC5C13F-B45F-4EC5-B574-2D6DDB5EBA59}" srcOrd="0" destOrd="0" presId="urn:microsoft.com/office/officeart/2005/8/layout/vList2"/>
    <dgm:cxn modelId="{67570505-CDFC-4BE4-AC12-601F1398B333}" type="presParOf" srcId="{4665AC0F-69A9-4A5A-B877-93C07A2B8D11}" destId="{24DE6D98-1660-4F84-A99F-2FA184A582C6}" srcOrd="1" destOrd="0" presId="urn:microsoft.com/office/officeart/2005/8/layout/vList2"/>
    <dgm:cxn modelId="{55FA68A2-E94E-41C1-8A44-A7E14351979A}" type="presParOf" srcId="{4665AC0F-69A9-4A5A-B877-93C07A2B8D11}" destId="{3E4B2081-48BE-42B6-9EDF-4EDEA5287C3F}" srcOrd="2" destOrd="0" presId="urn:microsoft.com/office/officeart/2005/8/layout/vList2"/>
    <dgm:cxn modelId="{80EB676E-5209-4871-855B-82E299CDDD64}" type="presParOf" srcId="{4665AC0F-69A9-4A5A-B877-93C07A2B8D11}" destId="{C7BB2040-6450-44C0-AFD4-4440295BEF60}" srcOrd="3" destOrd="0" presId="urn:microsoft.com/office/officeart/2005/8/layout/vList2"/>
    <dgm:cxn modelId="{C7A3523A-3F54-4BED-A5BC-2530BDC19611}" type="presParOf" srcId="{4665AC0F-69A9-4A5A-B877-93C07A2B8D11}" destId="{16A719E4-94A6-4403-80A9-995272AACCA2}" srcOrd="4" destOrd="0" presId="urn:microsoft.com/office/officeart/2005/8/layout/vList2"/>
    <dgm:cxn modelId="{CD276597-E4EF-4EE2-812B-6259BFFF4A1E}" type="presParOf" srcId="{4665AC0F-69A9-4A5A-B877-93C07A2B8D11}" destId="{5B36EFCA-7930-4CA0-809B-61AC0EA04254}" srcOrd="5" destOrd="0" presId="urn:microsoft.com/office/officeart/2005/8/layout/vList2"/>
    <dgm:cxn modelId="{888FBE84-22D9-48C6-B360-83602E63F4F7}" type="presParOf" srcId="{4665AC0F-69A9-4A5A-B877-93C07A2B8D11}" destId="{2336ACFD-64E6-4986-88C7-2429FCC167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78CA90-39CA-4280-9316-602311B3C0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5BF3ED-13D5-4409-8DA6-E019FA8F45C3}">
      <dgm:prSet/>
      <dgm:spPr/>
      <dgm:t>
        <a:bodyPr/>
        <a:lstStyle/>
        <a:p>
          <a:pPr rtl="0"/>
          <a:r>
            <a:rPr lang="en-US" dirty="0" smtClean="0"/>
            <a:t>Director monitoring </a:t>
          </a:r>
          <a:endParaRPr lang="en-US" dirty="0"/>
        </a:p>
      </dgm:t>
    </dgm:pt>
    <dgm:pt modelId="{63327330-06A0-4F34-82F8-699F87A2ECB3}" type="parTrans" cxnId="{C5A8E4FE-3B63-4D6B-8500-F00FF5F359C4}">
      <dgm:prSet/>
      <dgm:spPr/>
      <dgm:t>
        <a:bodyPr/>
        <a:lstStyle/>
        <a:p>
          <a:endParaRPr lang="en-US"/>
        </a:p>
      </dgm:t>
    </dgm:pt>
    <dgm:pt modelId="{045C75C1-A0C2-4187-97BE-589277F1B443}" type="sibTrans" cxnId="{C5A8E4FE-3B63-4D6B-8500-F00FF5F359C4}">
      <dgm:prSet/>
      <dgm:spPr/>
      <dgm:t>
        <a:bodyPr/>
        <a:lstStyle/>
        <a:p>
          <a:endParaRPr lang="en-US"/>
        </a:p>
      </dgm:t>
    </dgm:pt>
    <dgm:pt modelId="{11037702-EE5B-4F25-B88B-D33F5A876E5A}">
      <dgm:prSet/>
      <dgm:spPr/>
      <dgm:t>
        <a:bodyPr/>
        <a:lstStyle/>
        <a:p>
          <a:pPr rtl="0"/>
          <a:r>
            <a:rPr lang="en-US" dirty="0" smtClean="0"/>
            <a:t>Medical monitoring </a:t>
          </a:r>
          <a:endParaRPr lang="en-US" dirty="0"/>
        </a:p>
      </dgm:t>
    </dgm:pt>
    <dgm:pt modelId="{F76C34FE-8B5B-4732-AC75-BAA3F66E441E}" type="parTrans" cxnId="{99BC9229-1CB7-418E-8694-E971F17EC4B0}">
      <dgm:prSet/>
      <dgm:spPr/>
      <dgm:t>
        <a:bodyPr/>
        <a:lstStyle/>
        <a:p>
          <a:endParaRPr lang="en-US"/>
        </a:p>
      </dgm:t>
    </dgm:pt>
    <dgm:pt modelId="{329B291A-C037-4A1E-9114-02FDFE222D6B}" type="sibTrans" cxnId="{99BC9229-1CB7-418E-8694-E971F17EC4B0}">
      <dgm:prSet/>
      <dgm:spPr/>
      <dgm:t>
        <a:bodyPr/>
        <a:lstStyle/>
        <a:p>
          <a:endParaRPr lang="en-US"/>
        </a:p>
      </dgm:t>
    </dgm:pt>
    <dgm:pt modelId="{49DE3DB0-95BC-4886-9E15-56EDBC54324E}">
      <dgm:prSet/>
      <dgm:spPr/>
      <dgm:t>
        <a:bodyPr/>
        <a:lstStyle/>
        <a:p>
          <a:pPr rtl="0"/>
          <a:r>
            <a:rPr lang="en-US" dirty="0" smtClean="0"/>
            <a:t>Management monitoring </a:t>
          </a:r>
          <a:endParaRPr lang="en-US" dirty="0"/>
        </a:p>
      </dgm:t>
    </dgm:pt>
    <dgm:pt modelId="{A133769B-508C-494A-8659-21BDB9B55569}" type="parTrans" cxnId="{CB54381E-C589-492F-870A-39E7D0CA7AF6}">
      <dgm:prSet/>
      <dgm:spPr/>
      <dgm:t>
        <a:bodyPr/>
        <a:lstStyle/>
        <a:p>
          <a:endParaRPr lang="en-US"/>
        </a:p>
      </dgm:t>
    </dgm:pt>
    <dgm:pt modelId="{8A4956A9-46F0-4031-8E67-E6CEC7DA3684}" type="sibTrans" cxnId="{CB54381E-C589-492F-870A-39E7D0CA7AF6}">
      <dgm:prSet/>
      <dgm:spPr/>
      <dgm:t>
        <a:bodyPr/>
        <a:lstStyle/>
        <a:p>
          <a:endParaRPr lang="en-US"/>
        </a:p>
      </dgm:t>
    </dgm:pt>
    <dgm:pt modelId="{7B0E0375-2069-4690-B625-4E6B63E4A390}">
      <dgm:prSet/>
      <dgm:spPr/>
      <dgm:t>
        <a:bodyPr/>
        <a:lstStyle/>
        <a:p>
          <a:pPr rtl="0"/>
          <a:r>
            <a:rPr lang="en-US" dirty="0" smtClean="0"/>
            <a:t>Scientific monitoring </a:t>
          </a:r>
          <a:endParaRPr lang="en-US" dirty="0"/>
        </a:p>
      </dgm:t>
    </dgm:pt>
    <dgm:pt modelId="{22A3B5A4-D3E4-4434-BC1A-6FD4BB039DA0}" type="parTrans" cxnId="{F0AD4A27-704B-4177-82D0-2F2675442D32}">
      <dgm:prSet/>
      <dgm:spPr/>
      <dgm:t>
        <a:bodyPr/>
        <a:lstStyle/>
        <a:p>
          <a:endParaRPr lang="en-US"/>
        </a:p>
      </dgm:t>
    </dgm:pt>
    <dgm:pt modelId="{39E89CFA-78A1-467E-80D8-C9F4A1EBCAAA}" type="sibTrans" cxnId="{F0AD4A27-704B-4177-82D0-2F2675442D32}">
      <dgm:prSet/>
      <dgm:spPr/>
      <dgm:t>
        <a:bodyPr/>
        <a:lstStyle/>
        <a:p>
          <a:endParaRPr lang="en-US"/>
        </a:p>
      </dgm:t>
    </dgm:pt>
    <dgm:pt modelId="{3AD76F03-4793-4B65-808D-9F174EE12485}" type="pres">
      <dgm:prSet presAssocID="{0678CA90-39CA-4280-9316-602311B3C0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5A198B-FE90-42C1-B746-7474CF4CE9AE}" type="pres">
      <dgm:prSet presAssocID="{495BF3ED-13D5-4409-8DA6-E019FA8F45C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8872E-2927-47E1-ABE6-4ACFEB6081AC}" type="pres">
      <dgm:prSet presAssocID="{045C75C1-A0C2-4187-97BE-589277F1B443}" presName="spacer" presStyleCnt="0"/>
      <dgm:spPr/>
    </dgm:pt>
    <dgm:pt modelId="{A7E91EFC-4DA4-472A-B146-24C693682C0F}" type="pres">
      <dgm:prSet presAssocID="{11037702-EE5B-4F25-B88B-D33F5A876E5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BFD82E-66D5-445B-A519-D847147A0E88}" type="pres">
      <dgm:prSet presAssocID="{329B291A-C037-4A1E-9114-02FDFE222D6B}" presName="spacer" presStyleCnt="0"/>
      <dgm:spPr/>
    </dgm:pt>
    <dgm:pt modelId="{03FCF73E-428E-44A0-A7C7-2D2F8114C891}" type="pres">
      <dgm:prSet presAssocID="{49DE3DB0-95BC-4886-9E15-56EDBC54324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0E018-7D5E-4248-8218-8C86577F15EE}" type="pres">
      <dgm:prSet presAssocID="{8A4956A9-46F0-4031-8E67-E6CEC7DA3684}" presName="spacer" presStyleCnt="0"/>
      <dgm:spPr/>
    </dgm:pt>
    <dgm:pt modelId="{D66D5619-43D6-45F7-8FDE-4821DE2F4D45}" type="pres">
      <dgm:prSet presAssocID="{7B0E0375-2069-4690-B625-4E6B63E4A3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A8E4FE-3B63-4D6B-8500-F00FF5F359C4}" srcId="{0678CA90-39CA-4280-9316-602311B3C0EE}" destId="{495BF3ED-13D5-4409-8DA6-E019FA8F45C3}" srcOrd="0" destOrd="0" parTransId="{63327330-06A0-4F34-82F8-699F87A2ECB3}" sibTransId="{045C75C1-A0C2-4187-97BE-589277F1B443}"/>
    <dgm:cxn modelId="{F0AD4A27-704B-4177-82D0-2F2675442D32}" srcId="{0678CA90-39CA-4280-9316-602311B3C0EE}" destId="{7B0E0375-2069-4690-B625-4E6B63E4A390}" srcOrd="3" destOrd="0" parTransId="{22A3B5A4-D3E4-4434-BC1A-6FD4BB039DA0}" sibTransId="{39E89CFA-78A1-467E-80D8-C9F4A1EBCAAA}"/>
    <dgm:cxn modelId="{601071E0-197B-4DC9-8673-9E16CE158DDB}" type="presOf" srcId="{49DE3DB0-95BC-4886-9E15-56EDBC54324E}" destId="{03FCF73E-428E-44A0-A7C7-2D2F8114C891}" srcOrd="0" destOrd="0" presId="urn:microsoft.com/office/officeart/2005/8/layout/vList2"/>
    <dgm:cxn modelId="{C65F4DB2-2A58-44C7-B6AE-A79C2B8337FA}" type="presOf" srcId="{7B0E0375-2069-4690-B625-4E6B63E4A390}" destId="{D66D5619-43D6-45F7-8FDE-4821DE2F4D45}" srcOrd="0" destOrd="0" presId="urn:microsoft.com/office/officeart/2005/8/layout/vList2"/>
    <dgm:cxn modelId="{CB54381E-C589-492F-870A-39E7D0CA7AF6}" srcId="{0678CA90-39CA-4280-9316-602311B3C0EE}" destId="{49DE3DB0-95BC-4886-9E15-56EDBC54324E}" srcOrd="2" destOrd="0" parTransId="{A133769B-508C-494A-8659-21BDB9B55569}" sibTransId="{8A4956A9-46F0-4031-8E67-E6CEC7DA3684}"/>
    <dgm:cxn modelId="{110043FA-28C2-44DF-B15B-B6A4F3845BAE}" type="presOf" srcId="{11037702-EE5B-4F25-B88B-D33F5A876E5A}" destId="{A7E91EFC-4DA4-472A-B146-24C693682C0F}" srcOrd="0" destOrd="0" presId="urn:microsoft.com/office/officeart/2005/8/layout/vList2"/>
    <dgm:cxn modelId="{99BC9229-1CB7-418E-8694-E971F17EC4B0}" srcId="{0678CA90-39CA-4280-9316-602311B3C0EE}" destId="{11037702-EE5B-4F25-B88B-D33F5A876E5A}" srcOrd="1" destOrd="0" parTransId="{F76C34FE-8B5B-4732-AC75-BAA3F66E441E}" sibTransId="{329B291A-C037-4A1E-9114-02FDFE222D6B}"/>
    <dgm:cxn modelId="{9E501EEC-BA6C-4716-AD9E-BFD932D70B1D}" type="presOf" srcId="{495BF3ED-13D5-4409-8DA6-E019FA8F45C3}" destId="{D45A198B-FE90-42C1-B746-7474CF4CE9AE}" srcOrd="0" destOrd="0" presId="urn:microsoft.com/office/officeart/2005/8/layout/vList2"/>
    <dgm:cxn modelId="{0405D756-E58A-4578-8C79-7C6997DD6DFC}" type="presOf" srcId="{0678CA90-39CA-4280-9316-602311B3C0EE}" destId="{3AD76F03-4793-4B65-808D-9F174EE12485}" srcOrd="0" destOrd="0" presId="urn:microsoft.com/office/officeart/2005/8/layout/vList2"/>
    <dgm:cxn modelId="{0FD4ED9D-6AB4-48AC-BB9F-AB6E9C3425D3}" type="presParOf" srcId="{3AD76F03-4793-4B65-808D-9F174EE12485}" destId="{D45A198B-FE90-42C1-B746-7474CF4CE9AE}" srcOrd="0" destOrd="0" presId="urn:microsoft.com/office/officeart/2005/8/layout/vList2"/>
    <dgm:cxn modelId="{AFC8277D-848A-40C1-8565-1FB553AAED8D}" type="presParOf" srcId="{3AD76F03-4793-4B65-808D-9F174EE12485}" destId="{CA98872E-2927-47E1-ABE6-4ACFEB6081AC}" srcOrd="1" destOrd="0" presId="urn:microsoft.com/office/officeart/2005/8/layout/vList2"/>
    <dgm:cxn modelId="{AA3F1F63-9D1D-4FD6-B244-8429A3C23AF1}" type="presParOf" srcId="{3AD76F03-4793-4B65-808D-9F174EE12485}" destId="{A7E91EFC-4DA4-472A-B146-24C693682C0F}" srcOrd="2" destOrd="0" presId="urn:microsoft.com/office/officeart/2005/8/layout/vList2"/>
    <dgm:cxn modelId="{CED85BF2-E6FB-4362-809E-03A6BE67DB38}" type="presParOf" srcId="{3AD76F03-4793-4B65-808D-9F174EE12485}" destId="{1BBFD82E-66D5-445B-A519-D847147A0E88}" srcOrd="3" destOrd="0" presId="urn:microsoft.com/office/officeart/2005/8/layout/vList2"/>
    <dgm:cxn modelId="{EB614965-6E5F-4B5D-B08F-8E5567AFE6CF}" type="presParOf" srcId="{3AD76F03-4793-4B65-808D-9F174EE12485}" destId="{03FCF73E-428E-44A0-A7C7-2D2F8114C891}" srcOrd="4" destOrd="0" presId="urn:microsoft.com/office/officeart/2005/8/layout/vList2"/>
    <dgm:cxn modelId="{53F6A3D5-9635-4E42-887B-061ECE06EA78}" type="presParOf" srcId="{3AD76F03-4793-4B65-808D-9F174EE12485}" destId="{C060E018-7D5E-4248-8218-8C86577F15EE}" srcOrd="5" destOrd="0" presId="urn:microsoft.com/office/officeart/2005/8/layout/vList2"/>
    <dgm:cxn modelId="{BF3CDB99-B49F-422A-88EB-7C9E6007C2B5}" type="presParOf" srcId="{3AD76F03-4793-4B65-808D-9F174EE12485}" destId="{D66D5619-43D6-45F7-8FDE-4821DE2F4D4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7E185-3A45-4C3F-9CE8-E5D5ABE0B0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54A32E-3B08-4D2F-9940-388938F07A7D}">
      <dgm:prSet/>
      <dgm:spPr/>
      <dgm:t>
        <a:bodyPr/>
        <a:lstStyle/>
        <a:p>
          <a:pPr rtl="0"/>
          <a:r>
            <a:rPr lang="en-US" dirty="0" smtClean="0"/>
            <a:t>Project management.                      </a:t>
          </a:r>
          <a:endParaRPr lang="en-US" dirty="0"/>
        </a:p>
      </dgm:t>
    </dgm:pt>
    <dgm:pt modelId="{89472251-A482-4405-B343-10810B7961A2}" type="parTrans" cxnId="{586DBBFD-7C68-46C5-AE72-A12D915BDCEA}">
      <dgm:prSet/>
      <dgm:spPr/>
      <dgm:t>
        <a:bodyPr/>
        <a:lstStyle/>
        <a:p>
          <a:endParaRPr lang="en-US"/>
        </a:p>
      </dgm:t>
    </dgm:pt>
    <dgm:pt modelId="{20E59687-8F7A-4183-B8BB-EDFADC335188}" type="sibTrans" cxnId="{586DBBFD-7C68-46C5-AE72-A12D915BDCEA}">
      <dgm:prSet/>
      <dgm:spPr/>
      <dgm:t>
        <a:bodyPr/>
        <a:lstStyle/>
        <a:p>
          <a:endParaRPr lang="en-US"/>
        </a:p>
      </dgm:t>
    </dgm:pt>
    <dgm:pt modelId="{D105FBB3-345D-4A23-854F-2B2F6712464F}">
      <dgm:prSet/>
      <dgm:spPr/>
      <dgm:t>
        <a:bodyPr/>
        <a:lstStyle/>
        <a:p>
          <a:pPr rtl="0"/>
          <a:r>
            <a:rPr lang="en-US" dirty="0" smtClean="0"/>
            <a:t>Database design &amp; build.                </a:t>
          </a:r>
          <a:endParaRPr lang="en-US" dirty="0"/>
        </a:p>
      </dgm:t>
    </dgm:pt>
    <dgm:pt modelId="{70C25443-754A-457F-B385-175E01DDDE98}" type="parTrans" cxnId="{4F583648-1614-47F3-8AD0-D3B962D247F0}">
      <dgm:prSet/>
      <dgm:spPr/>
      <dgm:t>
        <a:bodyPr/>
        <a:lstStyle/>
        <a:p>
          <a:endParaRPr lang="en-US"/>
        </a:p>
      </dgm:t>
    </dgm:pt>
    <dgm:pt modelId="{BE9D8F03-34E7-481A-905D-D4D1841F7D60}" type="sibTrans" cxnId="{4F583648-1614-47F3-8AD0-D3B962D247F0}">
      <dgm:prSet/>
      <dgm:spPr/>
      <dgm:t>
        <a:bodyPr/>
        <a:lstStyle/>
        <a:p>
          <a:endParaRPr lang="en-US"/>
        </a:p>
      </dgm:t>
    </dgm:pt>
    <dgm:pt modelId="{B50B8BA4-930B-4B01-AA59-F9D8D9B7B439}">
      <dgm:prSet/>
      <dgm:spPr/>
      <dgm:t>
        <a:bodyPr/>
        <a:lstStyle/>
        <a:p>
          <a:pPr rtl="0"/>
          <a:r>
            <a:rPr lang="en-US" dirty="0" smtClean="0"/>
            <a:t>Data entry &amp; validation                   </a:t>
          </a:r>
          <a:endParaRPr lang="en-US" dirty="0"/>
        </a:p>
      </dgm:t>
    </dgm:pt>
    <dgm:pt modelId="{F5109298-972A-4E84-8ABC-09C7EFB5D76A}" type="parTrans" cxnId="{FFB0F28B-3ABA-472A-901A-7762AD6FD134}">
      <dgm:prSet/>
      <dgm:spPr/>
      <dgm:t>
        <a:bodyPr/>
        <a:lstStyle/>
        <a:p>
          <a:endParaRPr lang="en-US"/>
        </a:p>
      </dgm:t>
    </dgm:pt>
    <dgm:pt modelId="{F8148BE9-4E00-49E9-8FD2-73650CD59132}" type="sibTrans" cxnId="{FFB0F28B-3ABA-472A-901A-7762AD6FD134}">
      <dgm:prSet/>
      <dgm:spPr/>
      <dgm:t>
        <a:bodyPr/>
        <a:lstStyle/>
        <a:p>
          <a:endParaRPr lang="en-US"/>
        </a:p>
      </dgm:t>
    </dgm:pt>
    <dgm:pt modelId="{F3514D8E-8BDF-4AA8-BB7F-0839F86223B4}">
      <dgm:prSet/>
      <dgm:spPr/>
      <dgm:t>
        <a:bodyPr/>
        <a:lstStyle/>
        <a:p>
          <a:pPr rtl="0"/>
          <a:r>
            <a:rPr lang="en-US" dirty="0" smtClean="0"/>
            <a:t>Clinical trial data management      </a:t>
          </a:r>
          <a:endParaRPr lang="en-US" dirty="0"/>
        </a:p>
      </dgm:t>
    </dgm:pt>
    <dgm:pt modelId="{AF36571F-80C3-448F-9C2E-8EA3FCDB68E9}" type="parTrans" cxnId="{031C13F9-4257-45C3-8BAD-0D5F3CDC1814}">
      <dgm:prSet/>
      <dgm:spPr/>
      <dgm:t>
        <a:bodyPr/>
        <a:lstStyle/>
        <a:p>
          <a:endParaRPr lang="en-US"/>
        </a:p>
      </dgm:t>
    </dgm:pt>
    <dgm:pt modelId="{F1F572A9-9D04-4AF0-AE76-952522568534}" type="sibTrans" cxnId="{031C13F9-4257-45C3-8BAD-0D5F3CDC1814}">
      <dgm:prSet/>
      <dgm:spPr/>
      <dgm:t>
        <a:bodyPr/>
        <a:lstStyle/>
        <a:p>
          <a:endParaRPr lang="en-US"/>
        </a:p>
      </dgm:t>
    </dgm:pt>
    <dgm:pt modelId="{2F01C9E8-CE8A-4063-BB8A-AE22AA126928}">
      <dgm:prSet/>
      <dgm:spPr/>
      <dgm:t>
        <a:bodyPr/>
        <a:lstStyle/>
        <a:p>
          <a:pPr rtl="0"/>
          <a:r>
            <a:rPr lang="en-US" dirty="0" smtClean="0"/>
            <a:t>Medicine &amp; disease coding.          </a:t>
          </a:r>
          <a:endParaRPr lang="en-US" dirty="0"/>
        </a:p>
      </dgm:t>
    </dgm:pt>
    <dgm:pt modelId="{69EFF56F-652C-42CB-98C0-75D5EEC676AA}" type="parTrans" cxnId="{F9082D8F-3F86-426B-A316-321244254C57}">
      <dgm:prSet/>
      <dgm:spPr/>
      <dgm:t>
        <a:bodyPr/>
        <a:lstStyle/>
        <a:p>
          <a:endParaRPr lang="en-US"/>
        </a:p>
      </dgm:t>
    </dgm:pt>
    <dgm:pt modelId="{AD63124B-7861-4C87-AD34-F1F37F27592E}" type="sibTrans" cxnId="{F9082D8F-3F86-426B-A316-321244254C57}">
      <dgm:prSet/>
      <dgm:spPr/>
      <dgm:t>
        <a:bodyPr/>
        <a:lstStyle/>
        <a:p>
          <a:endParaRPr lang="en-US"/>
        </a:p>
      </dgm:t>
    </dgm:pt>
    <dgm:pt modelId="{79A67769-3297-4C14-8D4B-CB651A61009C}">
      <dgm:prSet/>
      <dgm:spPr/>
      <dgm:t>
        <a:bodyPr/>
        <a:lstStyle/>
        <a:p>
          <a:pPr rtl="0"/>
          <a:r>
            <a:rPr lang="en-US" dirty="0" smtClean="0"/>
            <a:t>Quality</a:t>
          </a:r>
          <a:endParaRPr lang="en-US" dirty="0"/>
        </a:p>
      </dgm:t>
    </dgm:pt>
    <dgm:pt modelId="{AF966F2A-EDCC-4CC4-8DDA-25D410CD6978}" type="parTrans" cxnId="{53565356-BD02-40E0-B37E-560CBE9AB688}">
      <dgm:prSet/>
      <dgm:spPr/>
      <dgm:t>
        <a:bodyPr/>
        <a:lstStyle/>
        <a:p>
          <a:endParaRPr lang="en-US"/>
        </a:p>
      </dgm:t>
    </dgm:pt>
    <dgm:pt modelId="{8F1D4BD2-5974-47AA-AD2A-DCE8D57D4985}" type="sibTrans" cxnId="{53565356-BD02-40E0-B37E-560CBE9AB688}">
      <dgm:prSet/>
      <dgm:spPr/>
      <dgm:t>
        <a:bodyPr/>
        <a:lstStyle/>
        <a:p>
          <a:endParaRPr lang="en-US"/>
        </a:p>
      </dgm:t>
    </dgm:pt>
    <dgm:pt modelId="{00091B73-523D-4979-8FDD-0A8ADC92684D}">
      <dgm:prSet/>
      <dgm:spPr/>
      <dgm:t>
        <a:bodyPr/>
        <a:lstStyle/>
        <a:p>
          <a:pPr rtl="0"/>
          <a:r>
            <a:rPr lang="en-US" dirty="0" smtClean="0"/>
            <a:t>Statistical analysis plan &amp; reports.</a:t>
          </a:r>
          <a:endParaRPr lang="en-US" dirty="0"/>
        </a:p>
      </dgm:t>
    </dgm:pt>
    <dgm:pt modelId="{60DF9E18-4E2C-4555-9B83-E01572001A97}" type="parTrans" cxnId="{F8B82B63-9797-4037-89D0-C1559B64E21C}">
      <dgm:prSet/>
      <dgm:spPr/>
      <dgm:t>
        <a:bodyPr/>
        <a:lstStyle/>
        <a:p>
          <a:endParaRPr lang="en-US"/>
        </a:p>
      </dgm:t>
    </dgm:pt>
    <dgm:pt modelId="{86A1D47F-E9AD-4B4A-99F4-A92FBBC935D3}" type="sibTrans" cxnId="{F8B82B63-9797-4037-89D0-C1559B64E21C}">
      <dgm:prSet/>
      <dgm:spPr/>
      <dgm:t>
        <a:bodyPr/>
        <a:lstStyle/>
        <a:p>
          <a:endParaRPr lang="en-US"/>
        </a:p>
      </dgm:t>
    </dgm:pt>
    <dgm:pt modelId="{65FB1B15-F335-4DF7-B6E2-0420F1824779}">
      <dgm:prSet/>
      <dgm:spPr/>
      <dgm:t>
        <a:bodyPr/>
        <a:lstStyle/>
        <a:p>
          <a:pPr rtl="0"/>
          <a:r>
            <a:rPr lang="en-US" dirty="0" smtClean="0"/>
            <a:t>Validation programming.</a:t>
          </a:r>
          <a:endParaRPr lang="en-US" dirty="0"/>
        </a:p>
      </dgm:t>
    </dgm:pt>
    <dgm:pt modelId="{1B0C7032-BE8F-45CF-AE83-2E1A12D5BD9C}" type="parTrans" cxnId="{7B49D366-3A50-43A8-842E-BBBFB329614E}">
      <dgm:prSet/>
      <dgm:spPr/>
      <dgm:t>
        <a:bodyPr/>
        <a:lstStyle/>
        <a:p>
          <a:endParaRPr lang="en-US"/>
        </a:p>
      </dgm:t>
    </dgm:pt>
    <dgm:pt modelId="{35E2D8A6-0B7A-4654-BF3C-3689330A1075}" type="sibTrans" cxnId="{7B49D366-3A50-43A8-842E-BBBFB329614E}">
      <dgm:prSet/>
      <dgm:spPr/>
      <dgm:t>
        <a:bodyPr/>
        <a:lstStyle/>
        <a:p>
          <a:endParaRPr lang="en-US"/>
        </a:p>
      </dgm:t>
    </dgm:pt>
    <dgm:pt modelId="{6063B8E2-0BCE-4CC9-BE8E-117DBE6EBF35}">
      <dgm:prSet/>
      <dgm:spPr/>
      <dgm:t>
        <a:bodyPr/>
        <a:lstStyle/>
        <a:p>
          <a:pPr rtl="0"/>
          <a:r>
            <a:rPr lang="en-US" dirty="0" smtClean="0"/>
            <a:t>Safety &amp; efficacy summaries.</a:t>
          </a:r>
          <a:endParaRPr lang="en-US" dirty="0"/>
        </a:p>
      </dgm:t>
    </dgm:pt>
    <dgm:pt modelId="{32EE8D38-1285-4601-BF67-2521E1B57989}" type="parTrans" cxnId="{3357BC38-DCC9-4A2B-8E61-F5FC88FD3321}">
      <dgm:prSet/>
      <dgm:spPr/>
      <dgm:t>
        <a:bodyPr/>
        <a:lstStyle/>
        <a:p>
          <a:endParaRPr lang="en-US"/>
        </a:p>
      </dgm:t>
    </dgm:pt>
    <dgm:pt modelId="{609E31B8-E7ED-4385-8AF6-734C88EA75CE}" type="sibTrans" cxnId="{3357BC38-DCC9-4A2B-8E61-F5FC88FD3321}">
      <dgm:prSet/>
      <dgm:spPr/>
      <dgm:t>
        <a:bodyPr/>
        <a:lstStyle/>
        <a:p>
          <a:endParaRPr lang="en-US"/>
        </a:p>
      </dgm:t>
    </dgm:pt>
    <dgm:pt modelId="{21D72776-E53C-4E7A-8F69-2B8A94530A20}">
      <dgm:prSet/>
      <dgm:spPr/>
      <dgm:t>
        <a:bodyPr/>
        <a:lstStyle/>
        <a:p>
          <a:pPr rtl="0"/>
          <a:r>
            <a:rPr lang="en-US" dirty="0" smtClean="0"/>
            <a:t>Final study reports</a:t>
          </a:r>
          <a:endParaRPr lang="en-US" dirty="0"/>
        </a:p>
      </dgm:t>
    </dgm:pt>
    <dgm:pt modelId="{7E47F097-0C62-416D-AF15-157425CE47B7}" type="parTrans" cxnId="{4D451CBC-AEC9-4610-BB89-F52A5CFFFCFF}">
      <dgm:prSet/>
      <dgm:spPr/>
      <dgm:t>
        <a:bodyPr/>
        <a:lstStyle/>
        <a:p>
          <a:endParaRPr lang="en-US"/>
        </a:p>
      </dgm:t>
    </dgm:pt>
    <dgm:pt modelId="{81D652FF-D3FC-46D9-AC7D-28772E81B686}" type="sibTrans" cxnId="{4D451CBC-AEC9-4610-BB89-F52A5CFFFCFF}">
      <dgm:prSet/>
      <dgm:spPr/>
      <dgm:t>
        <a:bodyPr/>
        <a:lstStyle/>
        <a:p>
          <a:endParaRPr lang="en-US"/>
        </a:p>
      </dgm:t>
    </dgm:pt>
    <dgm:pt modelId="{40636F91-1124-4BAC-AB14-676ACFC45E6E}" type="pres">
      <dgm:prSet presAssocID="{50F7E185-3A45-4C3F-9CE8-E5D5ABE0B0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D8DEC8-5C9B-45D5-911E-A09FCBCC9505}" type="pres">
      <dgm:prSet presAssocID="{8C54A32E-3B08-4D2F-9940-388938F07A7D}" presName="linNode" presStyleCnt="0"/>
      <dgm:spPr/>
    </dgm:pt>
    <dgm:pt modelId="{D86AED66-0685-4592-B95A-76E7354E2C47}" type="pres">
      <dgm:prSet presAssocID="{8C54A32E-3B08-4D2F-9940-388938F07A7D}" presName="parentText" presStyleLbl="node1" presStyleIdx="0" presStyleCnt="10" custLinFactNeighborX="322" custLinFactNeighborY="-61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96C23-6E9A-4BF3-B140-9B483E2798EA}" type="pres">
      <dgm:prSet presAssocID="{20E59687-8F7A-4183-B8BB-EDFADC335188}" presName="sp" presStyleCnt="0"/>
      <dgm:spPr/>
    </dgm:pt>
    <dgm:pt modelId="{4695FC67-8078-4D3C-B458-DB5D057D0AE9}" type="pres">
      <dgm:prSet presAssocID="{D105FBB3-345D-4A23-854F-2B2F6712464F}" presName="linNode" presStyleCnt="0"/>
      <dgm:spPr/>
    </dgm:pt>
    <dgm:pt modelId="{3F1F110B-0FA2-4174-991A-5D427448D450}" type="pres">
      <dgm:prSet presAssocID="{D105FBB3-345D-4A23-854F-2B2F6712464F}" presName="parentText" presStyleLbl="node1" presStyleIdx="1" presStyleCnt="10" custLinFactNeighborX="-322" custLinFactNeighborY="-560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DD03C-C2A8-4BBF-BC32-D83ABC5C02DE}" type="pres">
      <dgm:prSet presAssocID="{BE9D8F03-34E7-481A-905D-D4D1841F7D60}" presName="sp" presStyleCnt="0"/>
      <dgm:spPr/>
    </dgm:pt>
    <dgm:pt modelId="{279342A2-2B48-486A-A209-F184FEAC7150}" type="pres">
      <dgm:prSet presAssocID="{B50B8BA4-930B-4B01-AA59-F9D8D9B7B439}" presName="linNode" presStyleCnt="0"/>
      <dgm:spPr/>
    </dgm:pt>
    <dgm:pt modelId="{B29F00F0-FB09-489F-A681-BC7E7A3DFCD6}" type="pres">
      <dgm:prSet presAssocID="{B50B8BA4-930B-4B01-AA59-F9D8D9B7B439}" presName="parentText" presStyleLbl="node1" presStyleIdx="2" presStyleCnt="10" custLinFactNeighborX="322" custLinFactNeighborY="-2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131A6-9724-415B-BB7E-4FB8CE5A9233}" type="pres">
      <dgm:prSet presAssocID="{F8148BE9-4E00-49E9-8FD2-73650CD59132}" presName="sp" presStyleCnt="0"/>
      <dgm:spPr/>
    </dgm:pt>
    <dgm:pt modelId="{8F37D3AB-4C12-41BD-8E78-C825C90B0DCE}" type="pres">
      <dgm:prSet presAssocID="{F3514D8E-8BDF-4AA8-BB7F-0839F86223B4}" presName="linNode" presStyleCnt="0"/>
      <dgm:spPr/>
    </dgm:pt>
    <dgm:pt modelId="{378A3B07-B855-4E5F-A6C1-36C6855F6C8D}" type="pres">
      <dgm:prSet presAssocID="{F3514D8E-8BDF-4AA8-BB7F-0839F86223B4}" presName="parentText" presStyleLbl="node1" presStyleIdx="3" presStyleCnt="10" custLinFactNeighborX="-322" custLinFactNeighborY="-2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15D0B-5FF6-4816-88C1-503546E98126}" type="pres">
      <dgm:prSet presAssocID="{F1F572A9-9D04-4AF0-AE76-952522568534}" presName="sp" presStyleCnt="0"/>
      <dgm:spPr/>
    </dgm:pt>
    <dgm:pt modelId="{2888E898-D3AE-4675-BD9C-A81616B6A2E5}" type="pres">
      <dgm:prSet presAssocID="{2F01C9E8-CE8A-4063-BB8A-AE22AA126928}" presName="linNode" presStyleCnt="0"/>
      <dgm:spPr/>
    </dgm:pt>
    <dgm:pt modelId="{3A21E936-554B-4876-A0FD-C561694055D1}" type="pres">
      <dgm:prSet presAssocID="{2F01C9E8-CE8A-4063-BB8A-AE22AA126928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46F07-4A1C-40CC-B9D0-1DC1E6E6FFAF}" type="pres">
      <dgm:prSet presAssocID="{AD63124B-7861-4C87-AD34-F1F37F27592E}" presName="sp" presStyleCnt="0"/>
      <dgm:spPr/>
    </dgm:pt>
    <dgm:pt modelId="{B4C608B5-8794-44EA-9767-A4777DE57607}" type="pres">
      <dgm:prSet presAssocID="{79A67769-3297-4C14-8D4B-CB651A61009C}" presName="linNode" presStyleCnt="0"/>
      <dgm:spPr/>
    </dgm:pt>
    <dgm:pt modelId="{99BA964A-3941-4981-8B6B-0A2EEC4C7B0A}" type="pres">
      <dgm:prSet presAssocID="{79A67769-3297-4C14-8D4B-CB651A61009C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E2629-9FFE-4046-9263-DD84FA01F59F}" type="pres">
      <dgm:prSet presAssocID="{8F1D4BD2-5974-47AA-AD2A-DCE8D57D4985}" presName="sp" presStyleCnt="0"/>
      <dgm:spPr/>
    </dgm:pt>
    <dgm:pt modelId="{4EF72EC7-3D68-4FD8-BD19-396F780FC290}" type="pres">
      <dgm:prSet presAssocID="{00091B73-523D-4979-8FDD-0A8ADC92684D}" presName="linNode" presStyleCnt="0"/>
      <dgm:spPr/>
    </dgm:pt>
    <dgm:pt modelId="{E62FA5ED-17B4-4315-A372-377B3BC5A792}" type="pres">
      <dgm:prSet presAssocID="{00091B73-523D-4979-8FDD-0A8ADC92684D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BB4FA-929A-4C82-AF43-A40D73FFEFBD}" type="pres">
      <dgm:prSet presAssocID="{86A1D47F-E9AD-4B4A-99F4-A92FBBC935D3}" presName="sp" presStyleCnt="0"/>
      <dgm:spPr/>
    </dgm:pt>
    <dgm:pt modelId="{96AF1E06-71BC-4499-B6F0-F7714AA428A5}" type="pres">
      <dgm:prSet presAssocID="{65FB1B15-F335-4DF7-B6E2-0420F1824779}" presName="linNode" presStyleCnt="0"/>
      <dgm:spPr/>
    </dgm:pt>
    <dgm:pt modelId="{61837745-5ACE-4BC7-BBE9-50C7488A7514}" type="pres">
      <dgm:prSet presAssocID="{65FB1B15-F335-4DF7-B6E2-0420F1824779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4CA89-A762-4746-A624-ADF6A36E0206}" type="pres">
      <dgm:prSet presAssocID="{35E2D8A6-0B7A-4654-BF3C-3689330A1075}" presName="sp" presStyleCnt="0"/>
      <dgm:spPr/>
    </dgm:pt>
    <dgm:pt modelId="{CA458A22-A331-4F9D-8B3B-28630D6FD1C3}" type="pres">
      <dgm:prSet presAssocID="{6063B8E2-0BCE-4CC9-BE8E-117DBE6EBF35}" presName="linNode" presStyleCnt="0"/>
      <dgm:spPr/>
    </dgm:pt>
    <dgm:pt modelId="{54426D36-9C1E-45B5-AD95-661BA93F3252}" type="pres">
      <dgm:prSet presAssocID="{6063B8E2-0BCE-4CC9-BE8E-117DBE6EBF35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88094-AC77-4D29-987F-B6E929691D68}" type="pres">
      <dgm:prSet presAssocID="{609E31B8-E7ED-4385-8AF6-734C88EA75CE}" presName="sp" presStyleCnt="0"/>
      <dgm:spPr/>
    </dgm:pt>
    <dgm:pt modelId="{FC29D54D-D6DC-4039-BD97-03B52B197414}" type="pres">
      <dgm:prSet presAssocID="{21D72776-E53C-4E7A-8F69-2B8A94530A20}" presName="linNode" presStyleCnt="0"/>
      <dgm:spPr/>
    </dgm:pt>
    <dgm:pt modelId="{A4BE8DD0-45D6-4790-95D5-0F0A6797B6E2}" type="pres">
      <dgm:prSet presAssocID="{21D72776-E53C-4E7A-8F69-2B8A94530A20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B0F28B-3ABA-472A-901A-7762AD6FD134}" srcId="{50F7E185-3A45-4C3F-9CE8-E5D5ABE0B0DC}" destId="{B50B8BA4-930B-4B01-AA59-F9D8D9B7B439}" srcOrd="2" destOrd="0" parTransId="{F5109298-972A-4E84-8ABC-09C7EFB5D76A}" sibTransId="{F8148BE9-4E00-49E9-8FD2-73650CD59132}"/>
    <dgm:cxn modelId="{4F583648-1614-47F3-8AD0-D3B962D247F0}" srcId="{50F7E185-3A45-4C3F-9CE8-E5D5ABE0B0DC}" destId="{D105FBB3-345D-4A23-854F-2B2F6712464F}" srcOrd="1" destOrd="0" parTransId="{70C25443-754A-457F-B385-175E01DDDE98}" sibTransId="{BE9D8F03-34E7-481A-905D-D4D1841F7D60}"/>
    <dgm:cxn modelId="{F9082D8F-3F86-426B-A316-321244254C57}" srcId="{50F7E185-3A45-4C3F-9CE8-E5D5ABE0B0DC}" destId="{2F01C9E8-CE8A-4063-BB8A-AE22AA126928}" srcOrd="4" destOrd="0" parTransId="{69EFF56F-652C-42CB-98C0-75D5EEC676AA}" sibTransId="{AD63124B-7861-4C87-AD34-F1F37F27592E}"/>
    <dgm:cxn modelId="{388B9237-E3CA-4533-931B-1E4A064DB491}" type="presOf" srcId="{21D72776-E53C-4E7A-8F69-2B8A94530A20}" destId="{A4BE8DD0-45D6-4790-95D5-0F0A6797B6E2}" srcOrd="0" destOrd="0" presId="urn:microsoft.com/office/officeart/2005/8/layout/vList5"/>
    <dgm:cxn modelId="{031C13F9-4257-45C3-8BAD-0D5F3CDC1814}" srcId="{50F7E185-3A45-4C3F-9CE8-E5D5ABE0B0DC}" destId="{F3514D8E-8BDF-4AA8-BB7F-0839F86223B4}" srcOrd="3" destOrd="0" parTransId="{AF36571F-80C3-448F-9C2E-8EA3FCDB68E9}" sibTransId="{F1F572A9-9D04-4AF0-AE76-952522568534}"/>
    <dgm:cxn modelId="{53565356-BD02-40E0-B37E-560CBE9AB688}" srcId="{50F7E185-3A45-4C3F-9CE8-E5D5ABE0B0DC}" destId="{79A67769-3297-4C14-8D4B-CB651A61009C}" srcOrd="5" destOrd="0" parTransId="{AF966F2A-EDCC-4CC4-8DDA-25D410CD6978}" sibTransId="{8F1D4BD2-5974-47AA-AD2A-DCE8D57D4985}"/>
    <dgm:cxn modelId="{0971CFE4-DEAC-48F1-ADFD-81C33BA10FCA}" type="presOf" srcId="{8C54A32E-3B08-4D2F-9940-388938F07A7D}" destId="{D86AED66-0685-4592-B95A-76E7354E2C47}" srcOrd="0" destOrd="0" presId="urn:microsoft.com/office/officeart/2005/8/layout/vList5"/>
    <dgm:cxn modelId="{3357BC38-DCC9-4A2B-8E61-F5FC88FD3321}" srcId="{50F7E185-3A45-4C3F-9CE8-E5D5ABE0B0DC}" destId="{6063B8E2-0BCE-4CC9-BE8E-117DBE6EBF35}" srcOrd="8" destOrd="0" parTransId="{32EE8D38-1285-4601-BF67-2521E1B57989}" sibTransId="{609E31B8-E7ED-4385-8AF6-734C88EA75CE}"/>
    <dgm:cxn modelId="{F8B82B63-9797-4037-89D0-C1559B64E21C}" srcId="{50F7E185-3A45-4C3F-9CE8-E5D5ABE0B0DC}" destId="{00091B73-523D-4979-8FDD-0A8ADC92684D}" srcOrd="6" destOrd="0" parTransId="{60DF9E18-4E2C-4555-9B83-E01572001A97}" sibTransId="{86A1D47F-E9AD-4B4A-99F4-A92FBBC935D3}"/>
    <dgm:cxn modelId="{C57DFA08-4236-4823-B359-7C9EC90855BC}" type="presOf" srcId="{F3514D8E-8BDF-4AA8-BB7F-0839F86223B4}" destId="{378A3B07-B855-4E5F-A6C1-36C6855F6C8D}" srcOrd="0" destOrd="0" presId="urn:microsoft.com/office/officeart/2005/8/layout/vList5"/>
    <dgm:cxn modelId="{5D25CF5C-1695-4AC9-96EC-9A3BDC91E4F5}" type="presOf" srcId="{B50B8BA4-930B-4B01-AA59-F9D8D9B7B439}" destId="{B29F00F0-FB09-489F-A681-BC7E7A3DFCD6}" srcOrd="0" destOrd="0" presId="urn:microsoft.com/office/officeart/2005/8/layout/vList5"/>
    <dgm:cxn modelId="{D64542BE-1C5A-4943-BF83-672D46DAA8EE}" type="presOf" srcId="{D105FBB3-345D-4A23-854F-2B2F6712464F}" destId="{3F1F110B-0FA2-4174-991A-5D427448D450}" srcOrd="0" destOrd="0" presId="urn:microsoft.com/office/officeart/2005/8/layout/vList5"/>
    <dgm:cxn modelId="{1B42C83B-F977-4D1E-A7D8-913D4015C1BD}" type="presOf" srcId="{50F7E185-3A45-4C3F-9CE8-E5D5ABE0B0DC}" destId="{40636F91-1124-4BAC-AB14-676ACFC45E6E}" srcOrd="0" destOrd="0" presId="urn:microsoft.com/office/officeart/2005/8/layout/vList5"/>
    <dgm:cxn modelId="{586DBBFD-7C68-46C5-AE72-A12D915BDCEA}" srcId="{50F7E185-3A45-4C3F-9CE8-E5D5ABE0B0DC}" destId="{8C54A32E-3B08-4D2F-9940-388938F07A7D}" srcOrd="0" destOrd="0" parTransId="{89472251-A482-4405-B343-10810B7961A2}" sibTransId="{20E59687-8F7A-4183-B8BB-EDFADC335188}"/>
    <dgm:cxn modelId="{899A9CD8-1A0E-427D-A37D-B95BC00CA24A}" type="presOf" srcId="{00091B73-523D-4979-8FDD-0A8ADC92684D}" destId="{E62FA5ED-17B4-4315-A372-377B3BC5A792}" srcOrd="0" destOrd="0" presId="urn:microsoft.com/office/officeart/2005/8/layout/vList5"/>
    <dgm:cxn modelId="{53A503D6-6D50-4663-B690-472ADC47C5EB}" type="presOf" srcId="{65FB1B15-F335-4DF7-B6E2-0420F1824779}" destId="{61837745-5ACE-4BC7-BBE9-50C7488A7514}" srcOrd="0" destOrd="0" presId="urn:microsoft.com/office/officeart/2005/8/layout/vList5"/>
    <dgm:cxn modelId="{4D451CBC-AEC9-4610-BB89-F52A5CFFFCFF}" srcId="{50F7E185-3A45-4C3F-9CE8-E5D5ABE0B0DC}" destId="{21D72776-E53C-4E7A-8F69-2B8A94530A20}" srcOrd="9" destOrd="0" parTransId="{7E47F097-0C62-416D-AF15-157425CE47B7}" sibTransId="{81D652FF-D3FC-46D9-AC7D-28772E81B686}"/>
    <dgm:cxn modelId="{7B49D366-3A50-43A8-842E-BBBFB329614E}" srcId="{50F7E185-3A45-4C3F-9CE8-E5D5ABE0B0DC}" destId="{65FB1B15-F335-4DF7-B6E2-0420F1824779}" srcOrd="7" destOrd="0" parTransId="{1B0C7032-BE8F-45CF-AE83-2E1A12D5BD9C}" sibTransId="{35E2D8A6-0B7A-4654-BF3C-3689330A1075}"/>
    <dgm:cxn modelId="{3A938926-EB1B-4C1C-BF69-65FF01457BA7}" type="presOf" srcId="{79A67769-3297-4C14-8D4B-CB651A61009C}" destId="{99BA964A-3941-4981-8B6B-0A2EEC4C7B0A}" srcOrd="0" destOrd="0" presId="urn:microsoft.com/office/officeart/2005/8/layout/vList5"/>
    <dgm:cxn modelId="{B66FCE1F-5776-4070-8BBF-227018D644FA}" type="presOf" srcId="{6063B8E2-0BCE-4CC9-BE8E-117DBE6EBF35}" destId="{54426D36-9C1E-45B5-AD95-661BA93F3252}" srcOrd="0" destOrd="0" presId="urn:microsoft.com/office/officeart/2005/8/layout/vList5"/>
    <dgm:cxn modelId="{86F4A19D-DD88-424A-A16A-737613011D45}" type="presOf" srcId="{2F01C9E8-CE8A-4063-BB8A-AE22AA126928}" destId="{3A21E936-554B-4876-A0FD-C561694055D1}" srcOrd="0" destOrd="0" presId="urn:microsoft.com/office/officeart/2005/8/layout/vList5"/>
    <dgm:cxn modelId="{47722546-8C22-43FF-B229-1885664127AF}" type="presParOf" srcId="{40636F91-1124-4BAC-AB14-676ACFC45E6E}" destId="{15D8DEC8-5C9B-45D5-911E-A09FCBCC9505}" srcOrd="0" destOrd="0" presId="urn:microsoft.com/office/officeart/2005/8/layout/vList5"/>
    <dgm:cxn modelId="{36CEE83C-188F-48C7-899B-03A50E655C56}" type="presParOf" srcId="{15D8DEC8-5C9B-45D5-911E-A09FCBCC9505}" destId="{D86AED66-0685-4592-B95A-76E7354E2C47}" srcOrd="0" destOrd="0" presId="urn:microsoft.com/office/officeart/2005/8/layout/vList5"/>
    <dgm:cxn modelId="{5C89D22C-5E0F-4E0A-A765-9D5E5819406A}" type="presParOf" srcId="{40636F91-1124-4BAC-AB14-676ACFC45E6E}" destId="{C0B96C23-6E9A-4BF3-B140-9B483E2798EA}" srcOrd="1" destOrd="0" presId="urn:microsoft.com/office/officeart/2005/8/layout/vList5"/>
    <dgm:cxn modelId="{6CCC920F-BBC2-43A3-AC70-7199C85416DF}" type="presParOf" srcId="{40636F91-1124-4BAC-AB14-676ACFC45E6E}" destId="{4695FC67-8078-4D3C-B458-DB5D057D0AE9}" srcOrd="2" destOrd="0" presId="urn:microsoft.com/office/officeart/2005/8/layout/vList5"/>
    <dgm:cxn modelId="{04987C89-4FD2-4BF2-9741-F080A92A9550}" type="presParOf" srcId="{4695FC67-8078-4D3C-B458-DB5D057D0AE9}" destId="{3F1F110B-0FA2-4174-991A-5D427448D450}" srcOrd="0" destOrd="0" presId="urn:microsoft.com/office/officeart/2005/8/layout/vList5"/>
    <dgm:cxn modelId="{94C5B9C6-CE3C-4441-B837-552A265AB1B6}" type="presParOf" srcId="{40636F91-1124-4BAC-AB14-676ACFC45E6E}" destId="{D5ADD03C-C2A8-4BBF-BC32-D83ABC5C02DE}" srcOrd="3" destOrd="0" presId="urn:microsoft.com/office/officeart/2005/8/layout/vList5"/>
    <dgm:cxn modelId="{EF52743E-6E51-4F20-BE77-AD96F4AF7069}" type="presParOf" srcId="{40636F91-1124-4BAC-AB14-676ACFC45E6E}" destId="{279342A2-2B48-486A-A209-F184FEAC7150}" srcOrd="4" destOrd="0" presId="urn:microsoft.com/office/officeart/2005/8/layout/vList5"/>
    <dgm:cxn modelId="{A0522A8F-62AF-4757-8587-4E43192FDFDB}" type="presParOf" srcId="{279342A2-2B48-486A-A209-F184FEAC7150}" destId="{B29F00F0-FB09-489F-A681-BC7E7A3DFCD6}" srcOrd="0" destOrd="0" presId="urn:microsoft.com/office/officeart/2005/8/layout/vList5"/>
    <dgm:cxn modelId="{ABA845A8-F40C-4F00-BF5D-81CA52899B29}" type="presParOf" srcId="{40636F91-1124-4BAC-AB14-676ACFC45E6E}" destId="{8F8131A6-9724-415B-BB7E-4FB8CE5A9233}" srcOrd="5" destOrd="0" presId="urn:microsoft.com/office/officeart/2005/8/layout/vList5"/>
    <dgm:cxn modelId="{6B1CF47D-17ED-40C9-AA78-3C07C32DC34A}" type="presParOf" srcId="{40636F91-1124-4BAC-AB14-676ACFC45E6E}" destId="{8F37D3AB-4C12-41BD-8E78-C825C90B0DCE}" srcOrd="6" destOrd="0" presId="urn:microsoft.com/office/officeart/2005/8/layout/vList5"/>
    <dgm:cxn modelId="{C6CCD725-93CC-4FC4-8283-5F4A572159D7}" type="presParOf" srcId="{8F37D3AB-4C12-41BD-8E78-C825C90B0DCE}" destId="{378A3B07-B855-4E5F-A6C1-36C6855F6C8D}" srcOrd="0" destOrd="0" presId="urn:microsoft.com/office/officeart/2005/8/layout/vList5"/>
    <dgm:cxn modelId="{BEC1CB03-3DEB-4250-A999-A98B61A344DB}" type="presParOf" srcId="{40636F91-1124-4BAC-AB14-676ACFC45E6E}" destId="{D8F15D0B-5FF6-4816-88C1-503546E98126}" srcOrd="7" destOrd="0" presId="urn:microsoft.com/office/officeart/2005/8/layout/vList5"/>
    <dgm:cxn modelId="{CE49D7D5-F174-4EFC-B73E-95AB239793C2}" type="presParOf" srcId="{40636F91-1124-4BAC-AB14-676ACFC45E6E}" destId="{2888E898-D3AE-4675-BD9C-A81616B6A2E5}" srcOrd="8" destOrd="0" presId="urn:microsoft.com/office/officeart/2005/8/layout/vList5"/>
    <dgm:cxn modelId="{AA431386-3152-439F-92D4-537D6E6C0547}" type="presParOf" srcId="{2888E898-D3AE-4675-BD9C-A81616B6A2E5}" destId="{3A21E936-554B-4876-A0FD-C561694055D1}" srcOrd="0" destOrd="0" presId="urn:microsoft.com/office/officeart/2005/8/layout/vList5"/>
    <dgm:cxn modelId="{01A6B278-F4A3-4A09-B20B-21B6C47EE5C4}" type="presParOf" srcId="{40636F91-1124-4BAC-AB14-676ACFC45E6E}" destId="{95546F07-4A1C-40CC-B9D0-1DC1E6E6FFAF}" srcOrd="9" destOrd="0" presId="urn:microsoft.com/office/officeart/2005/8/layout/vList5"/>
    <dgm:cxn modelId="{BAD0C54D-1A6A-4362-A81B-74C8AAC8B572}" type="presParOf" srcId="{40636F91-1124-4BAC-AB14-676ACFC45E6E}" destId="{B4C608B5-8794-44EA-9767-A4777DE57607}" srcOrd="10" destOrd="0" presId="urn:microsoft.com/office/officeart/2005/8/layout/vList5"/>
    <dgm:cxn modelId="{50D366ED-6C21-4E28-92E1-22E9A8124CA4}" type="presParOf" srcId="{B4C608B5-8794-44EA-9767-A4777DE57607}" destId="{99BA964A-3941-4981-8B6B-0A2EEC4C7B0A}" srcOrd="0" destOrd="0" presId="urn:microsoft.com/office/officeart/2005/8/layout/vList5"/>
    <dgm:cxn modelId="{C220EBEB-B40A-4F9F-BCC5-ABF0603F464F}" type="presParOf" srcId="{40636F91-1124-4BAC-AB14-676ACFC45E6E}" destId="{AA5E2629-9FFE-4046-9263-DD84FA01F59F}" srcOrd="11" destOrd="0" presId="urn:microsoft.com/office/officeart/2005/8/layout/vList5"/>
    <dgm:cxn modelId="{272DD87F-C0FD-4FE0-8431-1C7992377076}" type="presParOf" srcId="{40636F91-1124-4BAC-AB14-676ACFC45E6E}" destId="{4EF72EC7-3D68-4FD8-BD19-396F780FC290}" srcOrd="12" destOrd="0" presId="urn:microsoft.com/office/officeart/2005/8/layout/vList5"/>
    <dgm:cxn modelId="{A0E2F929-8D5F-491C-A619-84A34F3E76AE}" type="presParOf" srcId="{4EF72EC7-3D68-4FD8-BD19-396F780FC290}" destId="{E62FA5ED-17B4-4315-A372-377B3BC5A792}" srcOrd="0" destOrd="0" presId="urn:microsoft.com/office/officeart/2005/8/layout/vList5"/>
    <dgm:cxn modelId="{421F07E9-C47A-428E-BCC2-2A46531E8C40}" type="presParOf" srcId="{40636F91-1124-4BAC-AB14-676ACFC45E6E}" destId="{7B5BB4FA-929A-4C82-AF43-A40D73FFEFBD}" srcOrd="13" destOrd="0" presId="urn:microsoft.com/office/officeart/2005/8/layout/vList5"/>
    <dgm:cxn modelId="{584EFBCD-FD7F-4196-BE8A-C0C2E978E88D}" type="presParOf" srcId="{40636F91-1124-4BAC-AB14-676ACFC45E6E}" destId="{96AF1E06-71BC-4499-B6F0-F7714AA428A5}" srcOrd="14" destOrd="0" presId="urn:microsoft.com/office/officeart/2005/8/layout/vList5"/>
    <dgm:cxn modelId="{5A91358B-ABF8-4A25-BC2B-B9860E857FD5}" type="presParOf" srcId="{96AF1E06-71BC-4499-B6F0-F7714AA428A5}" destId="{61837745-5ACE-4BC7-BBE9-50C7488A7514}" srcOrd="0" destOrd="0" presId="urn:microsoft.com/office/officeart/2005/8/layout/vList5"/>
    <dgm:cxn modelId="{A2A7BB85-7A6A-4FFB-BDE6-A68F51296D88}" type="presParOf" srcId="{40636F91-1124-4BAC-AB14-676ACFC45E6E}" destId="{2004CA89-A762-4746-A624-ADF6A36E0206}" srcOrd="15" destOrd="0" presId="urn:microsoft.com/office/officeart/2005/8/layout/vList5"/>
    <dgm:cxn modelId="{AC7DCD58-BF6D-40FA-9AE3-238E365A1B19}" type="presParOf" srcId="{40636F91-1124-4BAC-AB14-676ACFC45E6E}" destId="{CA458A22-A331-4F9D-8B3B-28630D6FD1C3}" srcOrd="16" destOrd="0" presId="urn:microsoft.com/office/officeart/2005/8/layout/vList5"/>
    <dgm:cxn modelId="{902DBBDD-12CF-4A51-A4B1-1AB146504044}" type="presParOf" srcId="{CA458A22-A331-4F9D-8B3B-28630D6FD1C3}" destId="{54426D36-9C1E-45B5-AD95-661BA93F3252}" srcOrd="0" destOrd="0" presId="urn:microsoft.com/office/officeart/2005/8/layout/vList5"/>
    <dgm:cxn modelId="{819F3228-F29D-411B-8069-949B8BAC5CC1}" type="presParOf" srcId="{40636F91-1124-4BAC-AB14-676ACFC45E6E}" destId="{09988094-AC77-4D29-987F-B6E929691D68}" srcOrd="17" destOrd="0" presId="urn:microsoft.com/office/officeart/2005/8/layout/vList5"/>
    <dgm:cxn modelId="{1F8D5F8B-C7FB-47D2-BF17-4220E37A1B21}" type="presParOf" srcId="{40636F91-1124-4BAC-AB14-676ACFC45E6E}" destId="{FC29D54D-D6DC-4039-BD97-03B52B197414}" srcOrd="18" destOrd="0" presId="urn:microsoft.com/office/officeart/2005/8/layout/vList5"/>
    <dgm:cxn modelId="{18F3C837-E6C7-4206-9FBB-ADC0162E0304}" type="presParOf" srcId="{FC29D54D-D6DC-4039-BD97-03B52B197414}" destId="{A4BE8DD0-45D6-4790-95D5-0F0A6797B6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BD52A-00D5-4946-A340-5A4A386B6F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11A658-79A5-4904-8766-42C027EBDC9F}">
      <dgm:prSet/>
      <dgm:spPr/>
      <dgm:t>
        <a:bodyPr/>
        <a:lstStyle/>
        <a:p>
          <a:pPr rtl="0"/>
          <a:r>
            <a:rPr lang="en-US" dirty="0" smtClean="0"/>
            <a:t>Evaluate feasibility. </a:t>
          </a:r>
          <a:endParaRPr lang="en-US" dirty="0"/>
        </a:p>
      </dgm:t>
    </dgm:pt>
    <dgm:pt modelId="{CACF8C20-486D-4F66-997C-D6555AC79959}" type="parTrans" cxnId="{5EFDEF00-1CFE-4C10-B736-832021D972E1}">
      <dgm:prSet/>
      <dgm:spPr/>
      <dgm:t>
        <a:bodyPr/>
        <a:lstStyle/>
        <a:p>
          <a:endParaRPr lang="en-US"/>
        </a:p>
      </dgm:t>
    </dgm:pt>
    <dgm:pt modelId="{26D97EA7-66BF-45C8-93B2-0892033D9CA5}" type="sibTrans" cxnId="{5EFDEF00-1CFE-4C10-B736-832021D972E1}">
      <dgm:prSet/>
      <dgm:spPr/>
      <dgm:t>
        <a:bodyPr/>
        <a:lstStyle/>
        <a:p>
          <a:endParaRPr lang="en-US"/>
        </a:p>
      </dgm:t>
    </dgm:pt>
    <dgm:pt modelId="{B2911BE6-3CC3-49C6-95C3-B94EFFC1DB26}">
      <dgm:prSet/>
      <dgm:spPr/>
      <dgm:t>
        <a:bodyPr/>
        <a:lstStyle/>
        <a:p>
          <a:pPr rtl="0"/>
          <a:r>
            <a:rPr lang="en-US" dirty="0" smtClean="0"/>
            <a:t>Provide adequate well manage staff.</a:t>
          </a:r>
          <a:endParaRPr lang="en-US" dirty="0"/>
        </a:p>
      </dgm:t>
    </dgm:pt>
    <dgm:pt modelId="{20D7B7BC-7E56-4FFE-B20D-8A1D3E7A1A79}" type="parTrans" cxnId="{724983EB-748D-4E91-86C3-BB2C950DC7CE}">
      <dgm:prSet/>
      <dgm:spPr/>
      <dgm:t>
        <a:bodyPr/>
        <a:lstStyle/>
        <a:p>
          <a:endParaRPr lang="en-US"/>
        </a:p>
      </dgm:t>
    </dgm:pt>
    <dgm:pt modelId="{22AA6C27-D2FA-42F0-80AC-63B5B9BF71C5}" type="sibTrans" cxnId="{724983EB-748D-4E91-86C3-BB2C950DC7CE}">
      <dgm:prSet/>
      <dgm:spPr/>
      <dgm:t>
        <a:bodyPr/>
        <a:lstStyle/>
        <a:p>
          <a:endParaRPr lang="en-US"/>
        </a:p>
      </dgm:t>
    </dgm:pt>
    <dgm:pt modelId="{14AB3B65-6F8E-4322-8632-633991FBA948}">
      <dgm:prSet/>
      <dgm:spPr/>
      <dgm:t>
        <a:bodyPr/>
        <a:lstStyle/>
        <a:p>
          <a:pPr rtl="0"/>
          <a:r>
            <a:rPr lang="en-US" dirty="0" smtClean="0"/>
            <a:t>Conduct study actives.</a:t>
          </a:r>
          <a:endParaRPr lang="en-US" dirty="0"/>
        </a:p>
      </dgm:t>
    </dgm:pt>
    <dgm:pt modelId="{F100F1CB-399E-4482-83A5-CE618D50BFE6}" type="parTrans" cxnId="{5B6976E1-49D3-43FB-8C08-7D91D8337A6F}">
      <dgm:prSet/>
      <dgm:spPr/>
      <dgm:t>
        <a:bodyPr/>
        <a:lstStyle/>
        <a:p>
          <a:endParaRPr lang="en-US"/>
        </a:p>
      </dgm:t>
    </dgm:pt>
    <dgm:pt modelId="{4F794B94-9304-4BA9-A3D7-3A14DB0D312C}" type="sibTrans" cxnId="{5B6976E1-49D3-43FB-8C08-7D91D8337A6F}">
      <dgm:prSet/>
      <dgm:spPr/>
      <dgm:t>
        <a:bodyPr/>
        <a:lstStyle/>
        <a:p>
          <a:endParaRPr lang="en-US"/>
        </a:p>
      </dgm:t>
    </dgm:pt>
    <dgm:pt modelId="{901088E2-79BA-40B7-8FF4-0346280DE1C4}">
      <dgm:prSet/>
      <dgm:spPr/>
      <dgm:t>
        <a:bodyPr/>
        <a:lstStyle/>
        <a:p>
          <a:pPr rtl="0"/>
          <a:r>
            <a:rPr lang="en-US" dirty="0" smtClean="0"/>
            <a:t>Manage processes.</a:t>
          </a:r>
          <a:endParaRPr lang="en-US" dirty="0"/>
        </a:p>
      </dgm:t>
    </dgm:pt>
    <dgm:pt modelId="{40899C90-BAE0-4CBB-976C-39FADB75651C}" type="parTrans" cxnId="{98FA1D40-E614-4EB3-B1CA-D4AD6B834551}">
      <dgm:prSet/>
      <dgm:spPr/>
      <dgm:t>
        <a:bodyPr/>
        <a:lstStyle/>
        <a:p>
          <a:endParaRPr lang="en-US"/>
        </a:p>
      </dgm:t>
    </dgm:pt>
    <dgm:pt modelId="{7783FC49-1279-4357-BD9C-72F5236F576B}" type="sibTrans" cxnId="{98FA1D40-E614-4EB3-B1CA-D4AD6B834551}">
      <dgm:prSet/>
      <dgm:spPr/>
      <dgm:t>
        <a:bodyPr/>
        <a:lstStyle/>
        <a:p>
          <a:endParaRPr lang="en-US"/>
        </a:p>
      </dgm:t>
    </dgm:pt>
    <dgm:pt modelId="{8C965336-1A67-46B1-AAD9-1ACC89B70E75}">
      <dgm:prSet/>
      <dgm:spPr/>
      <dgm:t>
        <a:bodyPr/>
        <a:lstStyle/>
        <a:p>
          <a:pPr rtl="0"/>
          <a:r>
            <a:rPr lang="en-US" dirty="0" smtClean="0"/>
            <a:t>Ensure that the solution are cost-effective.</a:t>
          </a:r>
          <a:endParaRPr lang="en-US" dirty="0"/>
        </a:p>
      </dgm:t>
    </dgm:pt>
    <dgm:pt modelId="{A18CD588-1562-4B3A-8D10-7EE1C31E130D}" type="parTrans" cxnId="{35E4C1F1-8144-4058-BE0D-12A2B5850CAF}">
      <dgm:prSet/>
      <dgm:spPr/>
      <dgm:t>
        <a:bodyPr/>
        <a:lstStyle/>
        <a:p>
          <a:endParaRPr lang="en-US"/>
        </a:p>
      </dgm:t>
    </dgm:pt>
    <dgm:pt modelId="{924D4555-EB38-4A18-BC64-784175EFCE50}" type="sibTrans" cxnId="{35E4C1F1-8144-4058-BE0D-12A2B5850CAF}">
      <dgm:prSet/>
      <dgm:spPr/>
      <dgm:t>
        <a:bodyPr/>
        <a:lstStyle/>
        <a:p>
          <a:endParaRPr lang="en-US"/>
        </a:p>
      </dgm:t>
    </dgm:pt>
    <dgm:pt modelId="{A12CAAA0-A473-43AE-9461-E2FA547287AB}" type="pres">
      <dgm:prSet presAssocID="{226BD52A-00D5-4946-A340-5A4A386B6F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A0564-F70E-4CD7-B6D5-64A19D6C46C4}" type="pres">
      <dgm:prSet presAssocID="{CB11A658-79A5-4904-8766-42C027EBDC9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F2526-38F3-457A-94D9-F1A9EC5541C2}" type="pres">
      <dgm:prSet presAssocID="{26D97EA7-66BF-45C8-93B2-0892033D9CA5}" presName="spacer" presStyleCnt="0"/>
      <dgm:spPr/>
    </dgm:pt>
    <dgm:pt modelId="{66D240C8-4AB0-4F3B-9042-AB8FAE264218}" type="pres">
      <dgm:prSet presAssocID="{B2911BE6-3CC3-49C6-95C3-B94EFFC1DB2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0A389-5FD4-46B8-AC7A-93BFB97649E4}" type="pres">
      <dgm:prSet presAssocID="{22AA6C27-D2FA-42F0-80AC-63B5B9BF71C5}" presName="spacer" presStyleCnt="0"/>
      <dgm:spPr/>
    </dgm:pt>
    <dgm:pt modelId="{BC78D619-9E73-4036-959D-2D7278DE3CE2}" type="pres">
      <dgm:prSet presAssocID="{14AB3B65-6F8E-4322-8632-633991FBA94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5575D-A160-44CA-8303-38D58F8ABB53}" type="pres">
      <dgm:prSet presAssocID="{4F794B94-9304-4BA9-A3D7-3A14DB0D312C}" presName="spacer" presStyleCnt="0"/>
      <dgm:spPr/>
    </dgm:pt>
    <dgm:pt modelId="{CE504B42-448E-4186-BDA4-534AC7B953C2}" type="pres">
      <dgm:prSet presAssocID="{901088E2-79BA-40B7-8FF4-0346280DE1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F631A-2B66-45B4-95E2-C841535D2854}" type="pres">
      <dgm:prSet presAssocID="{7783FC49-1279-4357-BD9C-72F5236F576B}" presName="spacer" presStyleCnt="0"/>
      <dgm:spPr/>
    </dgm:pt>
    <dgm:pt modelId="{1ED6F26F-9775-4C69-8C20-5076C6BCFEBA}" type="pres">
      <dgm:prSet presAssocID="{8C965336-1A67-46B1-AAD9-1ACC89B70E7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FA1D40-E614-4EB3-B1CA-D4AD6B834551}" srcId="{226BD52A-00D5-4946-A340-5A4A386B6F21}" destId="{901088E2-79BA-40B7-8FF4-0346280DE1C4}" srcOrd="3" destOrd="0" parTransId="{40899C90-BAE0-4CBB-976C-39FADB75651C}" sibTransId="{7783FC49-1279-4357-BD9C-72F5236F576B}"/>
    <dgm:cxn modelId="{A2DADD3D-A054-4067-A1B9-59BB10E0EF83}" type="presOf" srcId="{226BD52A-00D5-4946-A340-5A4A386B6F21}" destId="{A12CAAA0-A473-43AE-9461-E2FA547287AB}" srcOrd="0" destOrd="0" presId="urn:microsoft.com/office/officeart/2005/8/layout/vList2"/>
    <dgm:cxn modelId="{0C6E9062-02BB-4672-AD48-29105FF01ED8}" type="presOf" srcId="{14AB3B65-6F8E-4322-8632-633991FBA948}" destId="{BC78D619-9E73-4036-959D-2D7278DE3CE2}" srcOrd="0" destOrd="0" presId="urn:microsoft.com/office/officeart/2005/8/layout/vList2"/>
    <dgm:cxn modelId="{5B6976E1-49D3-43FB-8C08-7D91D8337A6F}" srcId="{226BD52A-00D5-4946-A340-5A4A386B6F21}" destId="{14AB3B65-6F8E-4322-8632-633991FBA948}" srcOrd="2" destOrd="0" parTransId="{F100F1CB-399E-4482-83A5-CE618D50BFE6}" sibTransId="{4F794B94-9304-4BA9-A3D7-3A14DB0D312C}"/>
    <dgm:cxn modelId="{D42399D6-1CB0-4542-9D30-46901301E51A}" type="presOf" srcId="{CB11A658-79A5-4904-8766-42C027EBDC9F}" destId="{919A0564-F70E-4CD7-B6D5-64A19D6C46C4}" srcOrd="0" destOrd="0" presId="urn:microsoft.com/office/officeart/2005/8/layout/vList2"/>
    <dgm:cxn modelId="{B753CCED-4C4E-48E2-A493-FD6BB5216CBF}" type="presOf" srcId="{8C965336-1A67-46B1-AAD9-1ACC89B70E75}" destId="{1ED6F26F-9775-4C69-8C20-5076C6BCFEBA}" srcOrd="0" destOrd="0" presId="urn:microsoft.com/office/officeart/2005/8/layout/vList2"/>
    <dgm:cxn modelId="{91D61955-AF7B-4ACB-9A7A-80896F2AB4EF}" type="presOf" srcId="{B2911BE6-3CC3-49C6-95C3-B94EFFC1DB26}" destId="{66D240C8-4AB0-4F3B-9042-AB8FAE264218}" srcOrd="0" destOrd="0" presId="urn:microsoft.com/office/officeart/2005/8/layout/vList2"/>
    <dgm:cxn modelId="{5EFDEF00-1CFE-4C10-B736-832021D972E1}" srcId="{226BD52A-00D5-4946-A340-5A4A386B6F21}" destId="{CB11A658-79A5-4904-8766-42C027EBDC9F}" srcOrd="0" destOrd="0" parTransId="{CACF8C20-486D-4F66-997C-D6555AC79959}" sibTransId="{26D97EA7-66BF-45C8-93B2-0892033D9CA5}"/>
    <dgm:cxn modelId="{724983EB-748D-4E91-86C3-BB2C950DC7CE}" srcId="{226BD52A-00D5-4946-A340-5A4A386B6F21}" destId="{B2911BE6-3CC3-49C6-95C3-B94EFFC1DB26}" srcOrd="1" destOrd="0" parTransId="{20D7B7BC-7E56-4FFE-B20D-8A1D3E7A1A79}" sibTransId="{22AA6C27-D2FA-42F0-80AC-63B5B9BF71C5}"/>
    <dgm:cxn modelId="{0B8A2072-9E45-4860-B4E1-C399E196A4F6}" type="presOf" srcId="{901088E2-79BA-40B7-8FF4-0346280DE1C4}" destId="{CE504B42-448E-4186-BDA4-534AC7B953C2}" srcOrd="0" destOrd="0" presId="urn:microsoft.com/office/officeart/2005/8/layout/vList2"/>
    <dgm:cxn modelId="{35E4C1F1-8144-4058-BE0D-12A2B5850CAF}" srcId="{226BD52A-00D5-4946-A340-5A4A386B6F21}" destId="{8C965336-1A67-46B1-AAD9-1ACC89B70E75}" srcOrd="4" destOrd="0" parTransId="{A18CD588-1562-4B3A-8D10-7EE1C31E130D}" sibTransId="{924D4555-EB38-4A18-BC64-784175EFCE50}"/>
    <dgm:cxn modelId="{830CD216-DBDE-4ED0-8B21-9593A3B272FD}" type="presParOf" srcId="{A12CAAA0-A473-43AE-9461-E2FA547287AB}" destId="{919A0564-F70E-4CD7-B6D5-64A19D6C46C4}" srcOrd="0" destOrd="0" presId="urn:microsoft.com/office/officeart/2005/8/layout/vList2"/>
    <dgm:cxn modelId="{3DF464D8-7064-4EE9-9DCD-10B2ED4967F4}" type="presParOf" srcId="{A12CAAA0-A473-43AE-9461-E2FA547287AB}" destId="{B61F2526-38F3-457A-94D9-F1A9EC5541C2}" srcOrd="1" destOrd="0" presId="urn:microsoft.com/office/officeart/2005/8/layout/vList2"/>
    <dgm:cxn modelId="{5D71321F-F604-473D-9B1D-B0CD3CD386D9}" type="presParOf" srcId="{A12CAAA0-A473-43AE-9461-E2FA547287AB}" destId="{66D240C8-4AB0-4F3B-9042-AB8FAE264218}" srcOrd="2" destOrd="0" presId="urn:microsoft.com/office/officeart/2005/8/layout/vList2"/>
    <dgm:cxn modelId="{1FDFFA0D-1A36-4004-AD26-E5A5DC062E8E}" type="presParOf" srcId="{A12CAAA0-A473-43AE-9461-E2FA547287AB}" destId="{24D0A389-5FD4-46B8-AC7A-93BFB97649E4}" srcOrd="3" destOrd="0" presId="urn:microsoft.com/office/officeart/2005/8/layout/vList2"/>
    <dgm:cxn modelId="{13A344AF-C1C4-483E-9144-87574A37D06B}" type="presParOf" srcId="{A12CAAA0-A473-43AE-9461-E2FA547287AB}" destId="{BC78D619-9E73-4036-959D-2D7278DE3CE2}" srcOrd="4" destOrd="0" presId="urn:microsoft.com/office/officeart/2005/8/layout/vList2"/>
    <dgm:cxn modelId="{920D3FC0-87D9-491A-8FD0-D73176890B6A}" type="presParOf" srcId="{A12CAAA0-A473-43AE-9461-E2FA547287AB}" destId="{2585575D-A160-44CA-8303-38D58F8ABB53}" srcOrd="5" destOrd="0" presId="urn:microsoft.com/office/officeart/2005/8/layout/vList2"/>
    <dgm:cxn modelId="{9A723A8D-D0F7-4ACE-8C24-25976F9B14B3}" type="presParOf" srcId="{A12CAAA0-A473-43AE-9461-E2FA547287AB}" destId="{CE504B42-448E-4186-BDA4-534AC7B953C2}" srcOrd="6" destOrd="0" presId="urn:microsoft.com/office/officeart/2005/8/layout/vList2"/>
    <dgm:cxn modelId="{FDD88B90-2ED1-45C6-A0F1-7275E9DEACF4}" type="presParOf" srcId="{A12CAAA0-A473-43AE-9461-E2FA547287AB}" destId="{66BF631A-2B66-45B4-95E2-C841535D2854}" srcOrd="7" destOrd="0" presId="urn:microsoft.com/office/officeart/2005/8/layout/vList2"/>
    <dgm:cxn modelId="{221B5CF2-A821-4736-A6C3-0A203E18B367}" type="presParOf" srcId="{A12CAAA0-A473-43AE-9461-E2FA547287AB}" destId="{1ED6F26F-9775-4C69-8C20-5076C6BCFEB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5C13F-B45F-4EC5-B574-2D6DDB5EBA59}">
      <dsp:nvSpPr>
        <dsp:cNvPr id="0" name=""/>
        <dsp:cNvSpPr/>
      </dsp:nvSpPr>
      <dsp:spPr>
        <a:xfrm>
          <a:off x="0" y="450099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Selecting &amp; providing qualified investigators.</a:t>
          </a:r>
          <a:endParaRPr lang="en-US" sz="3300" kern="1200" dirty="0"/>
        </a:p>
      </dsp:txBody>
      <dsp:txXfrm>
        <a:off x="38638" y="488737"/>
        <a:ext cx="10438324" cy="714229"/>
      </dsp:txXfrm>
    </dsp:sp>
    <dsp:sp modelId="{3E4B2081-48BE-42B6-9EDF-4EDEA5287C3F}">
      <dsp:nvSpPr>
        <dsp:cNvPr id="0" name=""/>
        <dsp:cNvSpPr/>
      </dsp:nvSpPr>
      <dsp:spPr>
        <a:xfrm>
          <a:off x="0" y="1336644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Ensuring proper monitoring of the investigation.</a:t>
          </a:r>
          <a:endParaRPr lang="en-US" sz="3300" kern="1200" dirty="0"/>
        </a:p>
      </dsp:txBody>
      <dsp:txXfrm>
        <a:off x="38638" y="1375282"/>
        <a:ext cx="10438324" cy="714229"/>
      </dsp:txXfrm>
    </dsp:sp>
    <dsp:sp modelId="{16A719E4-94A6-4403-80A9-995272AACCA2}">
      <dsp:nvSpPr>
        <dsp:cNvPr id="0" name=""/>
        <dsp:cNvSpPr/>
      </dsp:nvSpPr>
      <dsp:spPr>
        <a:xfrm>
          <a:off x="0" y="2223189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Ensuring conducted in accordance with the plan &amp; protocol.</a:t>
          </a:r>
          <a:endParaRPr lang="en-US" sz="3300" kern="1200" dirty="0"/>
        </a:p>
      </dsp:txBody>
      <dsp:txXfrm>
        <a:off x="38638" y="2261827"/>
        <a:ext cx="10438324" cy="714229"/>
      </dsp:txXfrm>
    </dsp:sp>
    <dsp:sp modelId="{2336ACFD-64E6-4986-88C7-2429FCC16786}">
      <dsp:nvSpPr>
        <dsp:cNvPr id="0" name=""/>
        <dsp:cNvSpPr/>
      </dsp:nvSpPr>
      <dsp:spPr>
        <a:xfrm>
          <a:off x="0" y="3109734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Maintaining effective respect to the investigators.</a:t>
          </a:r>
          <a:endParaRPr lang="en-US" sz="3300" kern="1200" dirty="0"/>
        </a:p>
      </dsp:txBody>
      <dsp:txXfrm>
        <a:off x="38638" y="3148372"/>
        <a:ext cx="104383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A198B-FE90-42C1-B746-7474CF4CE9AE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Director monitoring </a:t>
          </a:r>
          <a:endParaRPr lang="en-US" sz="4100" kern="1200" dirty="0"/>
        </a:p>
      </dsp:txBody>
      <dsp:txXfrm>
        <a:off x="48005" y="79784"/>
        <a:ext cx="10419590" cy="887374"/>
      </dsp:txXfrm>
    </dsp:sp>
    <dsp:sp modelId="{A7E91EFC-4DA4-472A-B146-24C693682C0F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Medical monitoring </a:t>
          </a:r>
          <a:endParaRPr lang="en-US" sz="4100" kern="1200" dirty="0"/>
        </a:p>
      </dsp:txBody>
      <dsp:txXfrm>
        <a:off x="48005" y="1181249"/>
        <a:ext cx="10419590" cy="887374"/>
      </dsp:txXfrm>
    </dsp:sp>
    <dsp:sp modelId="{03FCF73E-428E-44A0-A7C7-2D2F8114C891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Management monitoring </a:t>
          </a:r>
          <a:endParaRPr lang="en-US" sz="4100" kern="1200" dirty="0"/>
        </a:p>
      </dsp:txBody>
      <dsp:txXfrm>
        <a:off x="48005" y="2282714"/>
        <a:ext cx="10419590" cy="887374"/>
      </dsp:txXfrm>
    </dsp:sp>
    <dsp:sp modelId="{D66D5619-43D6-45F7-8FDE-4821DE2F4D45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Scientific monitoring </a:t>
          </a:r>
          <a:endParaRPr lang="en-US" sz="4100" kern="1200" dirty="0"/>
        </a:p>
      </dsp:txBody>
      <dsp:txXfrm>
        <a:off x="48005" y="3384179"/>
        <a:ext cx="104195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AED66-0685-4592-B95A-76E7354E2C47}">
      <dsp:nvSpPr>
        <dsp:cNvPr id="0" name=""/>
        <dsp:cNvSpPr/>
      </dsp:nvSpPr>
      <dsp:spPr>
        <a:xfrm>
          <a:off x="3377181" y="1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Project management.                      </a:t>
          </a:r>
          <a:endParaRPr lang="en-US" sz="2000" kern="1200" dirty="0"/>
        </a:p>
      </dsp:txBody>
      <dsp:txXfrm>
        <a:off x="3402424" y="25244"/>
        <a:ext cx="3735130" cy="466626"/>
      </dsp:txXfrm>
    </dsp:sp>
    <dsp:sp modelId="{3F1F110B-0FA2-4174-991A-5D427448D450}">
      <dsp:nvSpPr>
        <dsp:cNvPr id="0" name=""/>
        <dsp:cNvSpPr/>
      </dsp:nvSpPr>
      <dsp:spPr>
        <a:xfrm>
          <a:off x="3352802" y="517191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Database design &amp; build.                </a:t>
          </a:r>
          <a:endParaRPr lang="en-US" sz="2000" kern="1200" dirty="0"/>
        </a:p>
      </dsp:txBody>
      <dsp:txXfrm>
        <a:off x="3378045" y="542434"/>
        <a:ext cx="3735130" cy="466626"/>
      </dsp:txXfrm>
    </dsp:sp>
    <dsp:sp modelId="{B29F00F0-FB09-489F-A681-BC7E7A3DFCD6}">
      <dsp:nvSpPr>
        <dsp:cNvPr id="0" name=""/>
        <dsp:cNvSpPr/>
      </dsp:nvSpPr>
      <dsp:spPr>
        <a:xfrm>
          <a:off x="3377181" y="1074126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entry &amp; validation                   </a:t>
          </a:r>
          <a:endParaRPr lang="en-US" sz="2000" kern="1200" dirty="0"/>
        </a:p>
      </dsp:txBody>
      <dsp:txXfrm>
        <a:off x="3402424" y="1099369"/>
        <a:ext cx="3735130" cy="466626"/>
      </dsp:txXfrm>
    </dsp:sp>
    <dsp:sp modelId="{378A3B07-B855-4E5F-A6C1-36C6855F6C8D}">
      <dsp:nvSpPr>
        <dsp:cNvPr id="0" name=""/>
        <dsp:cNvSpPr/>
      </dsp:nvSpPr>
      <dsp:spPr>
        <a:xfrm>
          <a:off x="3352802" y="1631057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Clinical trial data management      </a:t>
          </a:r>
          <a:endParaRPr lang="en-US" sz="2000" kern="1200" dirty="0"/>
        </a:p>
      </dsp:txBody>
      <dsp:txXfrm>
        <a:off x="3378045" y="1656300"/>
        <a:ext cx="3735130" cy="466626"/>
      </dsp:txXfrm>
    </dsp:sp>
    <dsp:sp modelId="{3A21E936-554B-4876-A0FD-C561694055D1}">
      <dsp:nvSpPr>
        <dsp:cNvPr id="0" name=""/>
        <dsp:cNvSpPr/>
      </dsp:nvSpPr>
      <dsp:spPr>
        <a:xfrm>
          <a:off x="3364992" y="2175059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Medicine &amp; disease coding.          </a:t>
          </a:r>
          <a:endParaRPr lang="en-US" sz="2000" kern="1200" dirty="0"/>
        </a:p>
      </dsp:txBody>
      <dsp:txXfrm>
        <a:off x="3390235" y="2200302"/>
        <a:ext cx="3735130" cy="466626"/>
      </dsp:txXfrm>
    </dsp:sp>
    <dsp:sp modelId="{99BA964A-3941-4981-8B6B-0A2EEC4C7B0A}">
      <dsp:nvSpPr>
        <dsp:cNvPr id="0" name=""/>
        <dsp:cNvSpPr/>
      </dsp:nvSpPr>
      <dsp:spPr>
        <a:xfrm>
          <a:off x="3364992" y="2718027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Quality</a:t>
          </a:r>
          <a:endParaRPr lang="en-US" sz="2000" kern="1200" dirty="0"/>
        </a:p>
      </dsp:txBody>
      <dsp:txXfrm>
        <a:off x="3390235" y="2743270"/>
        <a:ext cx="3735130" cy="466626"/>
      </dsp:txXfrm>
    </dsp:sp>
    <dsp:sp modelId="{E62FA5ED-17B4-4315-A372-377B3BC5A792}">
      <dsp:nvSpPr>
        <dsp:cNvPr id="0" name=""/>
        <dsp:cNvSpPr/>
      </dsp:nvSpPr>
      <dsp:spPr>
        <a:xfrm>
          <a:off x="3364992" y="3260996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Statistical analysis plan &amp; reports.</a:t>
          </a:r>
          <a:endParaRPr lang="en-US" sz="2000" kern="1200" dirty="0"/>
        </a:p>
      </dsp:txBody>
      <dsp:txXfrm>
        <a:off x="3390235" y="3286239"/>
        <a:ext cx="3735130" cy="466626"/>
      </dsp:txXfrm>
    </dsp:sp>
    <dsp:sp modelId="{61837745-5ACE-4BC7-BBE9-50C7488A7514}">
      <dsp:nvSpPr>
        <dsp:cNvPr id="0" name=""/>
        <dsp:cNvSpPr/>
      </dsp:nvSpPr>
      <dsp:spPr>
        <a:xfrm>
          <a:off x="3364992" y="3803964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Validation programming.</a:t>
          </a:r>
          <a:endParaRPr lang="en-US" sz="2000" kern="1200" dirty="0"/>
        </a:p>
      </dsp:txBody>
      <dsp:txXfrm>
        <a:off x="3390235" y="3829207"/>
        <a:ext cx="3735130" cy="466626"/>
      </dsp:txXfrm>
    </dsp:sp>
    <dsp:sp modelId="{54426D36-9C1E-45B5-AD95-661BA93F3252}">
      <dsp:nvSpPr>
        <dsp:cNvPr id="0" name=""/>
        <dsp:cNvSpPr/>
      </dsp:nvSpPr>
      <dsp:spPr>
        <a:xfrm>
          <a:off x="3364992" y="4346932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Safety &amp; efficacy summaries.</a:t>
          </a:r>
          <a:endParaRPr lang="en-US" sz="2000" kern="1200" dirty="0"/>
        </a:p>
      </dsp:txBody>
      <dsp:txXfrm>
        <a:off x="3390235" y="4372175"/>
        <a:ext cx="3735130" cy="466626"/>
      </dsp:txXfrm>
    </dsp:sp>
    <dsp:sp modelId="{A4BE8DD0-45D6-4790-95D5-0F0A6797B6E2}">
      <dsp:nvSpPr>
        <dsp:cNvPr id="0" name=""/>
        <dsp:cNvSpPr/>
      </dsp:nvSpPr>
      <dsp:spPr>
        <a:xfrm>
          <a:off x="3364992" y="4889900"/>
          <a:ext cx="3785616" cy="5171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study reports</a:t>
          </a:r>
          <a:endParaRPr lang="en-US" sz="2000" kern="1200" dirty="0"/>
        </a:p>
      </dsp:txBody>
      <dsp:txXfrm>
        <a:off x="3390235" y="4915143"/>
        <a:ext cx="3735130" cy="466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A0564-F70E-4CD7-B6D5-64A19D6C46C4}">
      <dsp:nvSpPr>
        <dsp:cNvPr id="0" name=""/>
        <dsp:cNvSpPr/>
      </dsp:nvSpPr>
      <dsp:spPr>
        <a:xfrm>
          <a:off x="0" y="23129"/>
          <a:ext cx="1140936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Evaluate feasibility. </a:t>
          </a:r>
          <a:endParaRPr lang="en-US" sz="3500" kern="1200" dirty="0"/>
        </a:p>
      </dsp:txBody>
      <dsp:txXfrm>
        <a:off x="40980" y="64109"/>
        <a:ext cx="11327400" cy="757514"/>
      </dsp:txXfrm>
    </dsp:sp>
    <dsp:sp modelId="{66D240C8-4AB0-4F3B-9042-AB8FAE264218}">
      <dsp:nvSpPr>
        <dsp:cNvPr id="0" name=""/>
        <dsp:cNvSpPr/>
      </dsp:nvSpPr>
      <dsp:spPr>
        <a:xfrm>
          <a:off x="0" y="963404"/>
          <a:ext cx="1140936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Provide adequate well manage staff.</a:t>
          </a:r>
          <a:endParaRPr lang="en-US" sz="3500" kern="1200" dirty="0"/>
        </a:p>
      </dsp:txBody>
      <dsp:txXfrm>
        <a:off x="40980" y="1004384"/>
        <a:ext cx="11327400" cy="757514"/>
      </dsp:txXfrm>
    </dsp:sp>
    <dsp:sp modelId="{BC78D619-9E73-4036-959D-2D7278DE3CE2}">
      <dsp:nvSpPr>
        <dsp:cNvPr id="0" name=""/>
        <dsp:cNvSpPr/>
      </dsp:nvSpPr>
      <dsp:spPr>
        <a:xfrm>
          <a:off x="0" y="1903679"/>
          <a:ext cx="1140936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Conduct study actives.</a:t>
          </a:r>
          <a:endParaRPr lang="en-US" sz="3500" kern="1200" dirty="0"/>
        </a:p>
      </dsp:txBody>
      <dsp:txXfrm>
        <a:off x="40980" y="1944659"/>
        <a:ext cx="11327400" cy="757514"/>
      </dsp:txXfrm>
    </dsp:sp>
    <dsp:sp modelId="{CE504B42-448E-4186-BDA4-534AC7B953C2}">
      <dsp:nvSpPr>
        <dsp:cNvPr id="0" name=""/>
        <dsp:cNvSpPr/>
      </dsp:nvSpPr>
      <dsp:spPr>
        <a:xfrm>
          <a:off x="0" y="2843954"/>
          <a:ext cx="1140936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Manage processes.</a:t>
          </a:r>
          <a:endParaRPr lang="en-US" sz="3500" kern="1200" dirty="0"/>
        </a:p>
      </dsp:txBody>
      <dsp:txXfrm>
        <a:off x="40980" y="2884934"/>
        <a:ext cx="11327400" cy="757514"/>
      </dsp:txXfrm>
    </dsp:sp>
    <dsp:sp modelId="{1ED6F26F-9775-4C69-8C20-5076C6BCFEBA}">
      <dsp:nvSpPr>
        <dsp:cNvPr id="0" name=""/>
        <dsp:cNvSpPr/>
      </dsp:nvSpPr>
      <dsp:spPr>
        <a:xfrm>
          <a:off x="0" y="3784229"/>
          <a:ext cx="1140936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Ensure that the solution are cost-effective.</a:t>
          </a:r>
          <a:endParaRPr lang="en-US" sz="3500" kern="1200" dirty="0"/>
        </a:p>
      </dsp:txBody>
      <dsp:txXfrm>
        <a:off x="40980" y="3825209"/>
        <a:ext cx="11327400" cy="757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061B0-A58F-4459-9801-D8C8F289357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E985D-F355-4537-8F84-3DCB3D2A3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5770F-5190-48AA-A47D-BA9323D2CE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20859-1A16-5604-11E0-8A21D550A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3682E-2820-C3A7-7E5D-D0A818F6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F293-C9CC-0CAF-F470-A49372109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F8D4-8484-D81F-C0AF-9211B74C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9657A-3467-B4F1-117B-B780D787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3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D56D-1FDB-312D-FF4C-9D120EE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3C6B8-E996-4183-28BE-D139CA401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0F578-C553-1D82-9F2A-42445D08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052DA-5755-3DED-6496-EAE2CB8D9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01E3-7439-310B-0F32-AB708E0B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7917F-3161-1EDA-81A2-AB30AD10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8228B-C5E2-0D8E-808C-90D18A0BC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5B956-EA3E-7F9A-AC3A-56E23A39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03705-BD08-3198-10E1-49534AEA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32A9-614A-604C-41D6-A6EA080F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1190-9FFA-2202-3263-DC74CCEA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F5413-78F3-805E-95D0-753A53ACD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0DBD-135E-7D35-C043-D5759D45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69C9-0D6C-D6E7-85E4-AF780272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EC368-5F08-2C87-6475-99CCC603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6E4B-E248-F83A-A352-442F11C1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63F40-E866-B99E-90D6-4C6A0E564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D1BCF-1B1C-59B1-EF00-9D1E331E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A515-E282-A010-A783-980E5A99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27563-15A7-3A11-2D05-7E35C005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DA019-3F8C-5327-7BB4-5DEC459A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4D2B-33FA-FDB1-F643-7FF0B7E13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F4F0F-2BFF-5BC8-AC4D-41B88B06B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287D3-E9BD-7384-2D73-D178C05C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8353F-B65A-313F-1B68-3FB29045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48B63-0E6D-1328-10BD-3C1CCFFE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1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60EC-D201-644C-2AB4-FE211E2F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466-0A93-6B51-F90E-6F414316D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908C5-3E39-3DFA-6FCB-171E0E915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BF2386-4667-4DE3-78C8-6847BDDAF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89B1EF-AD58-89E9-632B-A401373FB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B9EEE-BD86-98E3-2DB8-E7C5665A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BCC48-72EE-5390-665E-CD67CF07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6824CE-C048-FE37-0119-E71FE88D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8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3136-426D-D9EC-AB97-231120BA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D9437-0A86-5746-F88B-09D6A3F7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0646D-8687-9D27-C733-44346BCD5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87304-81D0-5FF0-374D-1E98B7B0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9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2E7FD-4217-81B9-1BA8-990FF67EC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260828-BC6F-842A-228E-9B09B8B9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728FC-02D8-3780-5AB8-46F2F179C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5662-A9E3-F461-1A35-09B60939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E87B-994A-85F3-75C2-C3F841CC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C1529-A617-745D-6C60-418AD3423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7A28C-0568-1569-0D0A-15248574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1B82C-C5E0-B208-0310-6A8C3522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22CD8-03F5-E61D-581B-B73BB463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8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44070-CF39-B0FE-B790-B80EC0BB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ACEF0-2446-977B-9261-8FFCF5B91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447E-8288-3B0D-E2C4-E43356FF2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5188F-91D2-1669-514C-00B51928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BDE64-F657-A3DC-F58D-44EF3A6F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73CF5-7808-D3EF-6ED1-40DCCB19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492E8-C974-5F02-D9DF-43DC0AAC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D22B5-121D-49B3-FFDD-C3EDE893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876C3-6053-7B2E-A9AD-3107A3160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1A85-2CF2-9841-89B7-E557A4A06352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55ECD-74D4-6FAD-50CA-AE8F5903E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77FFA-B763-0AA4-4F8F-AB8259E81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0E6FB-CF42-5443-97F6-04A17B738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46400" y="2432451"/>
            <a:ext cx="6197600" cy="61554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en-US" sz="3200" b="1" dirty="0" smtClean="0"/>
              <a:t>CLINICAL RESEARCH STUDY TEAM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E5E30-DAA5-A31C-7EBC-EF866699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STUDY COORDINATOR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49F6C-C6A2-126A-A972-43FF07C04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19" y="1690688"/>
            <a:ext cx="11260757" cy="480218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CRC carries forward the research goals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CRC are often Involved in essential duties that ensure compliance with the protocol and protection of human Subjects.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Preparing the Institutional Review Board (IRB) submission.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the informed consent document , recruiting and consenting participants.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Coordinating and conducting study visits ,adverse events reporting ,completing case report form(CRF’s)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Managing data and collecting biological specimens.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414C-9F4B-FAFC-B48B-D4F6E163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507" y="-132708"/>
            <a:ext cx="11590985" cy="1627489"/>
          </a:xfrm>
        </p:spPr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STUDY-COORDINATOR RESPONSIBILITIES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4B1D9-A415-EE5D-683B-468A42388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31" y="1494780"/>
            <a:ext cx="11293780" cy="512628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/>
              <a:t>Complete the required of course before initiation of any clinical research related activity. </a:t>
            </a:r>
          </a:p>
          <a:p>
            <a:r>
              <a:rPr lang="en-US" dirty="0"/>
              <a:t>Human Research Protection Program( HRPP), Collaboration Institutional Training initiatives (CITI)</a:t>
            </a:r>
          </a:p>
          <a:p>
            <a:r>
              <a:rPr lang="en-US" dirty="0"/>
              <a:t>Provide regulatory , institutional , sponsor , and protocol requirements for the study.</a:t>
            </a:r>
          </a:p>
          <a:p>
            <a:r>
              <a:rPr lang="en-US" dirty="0"/>
              <a:t>Complete with all IRB decisions , conditions and requirements.</a:t>
            </a:r>
          </a:p>
          <a:p>
            <a:r>
              <a:rPr lang="en-US" dirty="0"/>
              <a:t>Ensure all the studies have current IRB approval.</a:t>
            </a:r>
          </a:p>
          <a:p>
            <a:r>
              <a:rPr lang="en-US" dirty="0"/>
              <a:t>Coordinate with the PI and other key research protocol.</a:t>
            </a:r>
          </a:p>
          <a:p>
            <a:r>
              <a:rPr lang="en-US" dirty="0"/>
              <a:t>Ensure that Protected Health Information (PHI) will not be disclosed to any parties.  </a:t>
            </a:r>
          </a:p>
        </p:txBody>
      </p:sp>
    </p:spTree>
    <p:extLst>
      <p:ext uri="{BB962C8B-B14F-4D97-AF65-F5344CB8AC3E}">
        <p14:creationId xmlns:p14="http://schemas.microsoft.com/office/powerpoint/2010/main" val="171514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9BAA-BAE4-A7D8-38EC-EB82748D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F0E83-6FE4-E204-CB3A-8AF6EDF2C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365" y="1436490"/>
            <a:ext cx="11277270" cy="505638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 is an “ individual , organization or partnership that takes on overall responsibilities for effective arrangement being in place to set up , run and  report on a research project”.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ROLES OF SPONSOR -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2B7F39BC-1C4F-B8EF-0174-88F5AD62841E}"/>
              </a:ext>
            </a:extLst>
          </p:cNvPr>
          <p:cNvSpPr/>
          <p:nvPr/>
        </p:nvSpPr>
        <p:spPr>
          <a:xfrm>
            <a:off x="8853398" y="4343246"/>
            <a:ext cx="2232007" cy="13255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Legal</a:t>
            </a:r>
            <a:endParaRPr lang="en-US" sz="2400" b="1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22804817-B091-3433-8E1C-2015C266B04D}"/>
              </a:ext>
            </a:extLst>
          </p:cNvPr>
          <p:cNvSpPr/>
          <p:nvPr/>
        </p:nvSpPr>
        <p:spPr>
          <a:xfrm>
            <a:off x="4979996" y="4343246"/>
            <a:ext cx="2232008" cy="13255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Reputation</a:t>
            </a:r>
            <a:endParaRPr lang="en-US" sz="2400" b="1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87DA0213-5CFE-13C7-E365-97C63D0E6608}"/>
              </a:ext>
            </a:extLst>
          </p:cNvPr>
          <p:cNvSpPr/>
          <p:nvPr/>
        </p:nvSpPr>
        <p:spPr>
          <a:xfrm>
            <a:off x="1106593" y="4343246"/>
            <a:ext cx="2232007" cy="15182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</a:p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490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0026-4371-AD87-FC30-A0E600FA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SPONSOR‘S RESPONSIBILITIES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3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905A-323C-473B-4637-B0ED460A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MONITOR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0135B-D657-5FC9-1B40-D6B414DFA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62" y="1419978"/>
            <a:ext cx="11211224" cy="507289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person with direct access to patient’s medical record to verify data &amp; procedure acting with in the constraints of the applicable regulatory requirements to maintain the confidentiality of subject’s identity &amp; sponsor’s proprietary information.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clinical monitor is the passage b/w the investigator &amp; sponsor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3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CLINICAL MONITOR-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14E5-1D7E-4B88-B2E4-47A1F2856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91" y="216522"/>
            <a:ext cx="12059909" cy="1137411"/>
          </a:xfrm>
        </p:spPr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MONITOR RESPONSIBILITIES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A454E-33C7-2641-F609-0E7F976D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87" y="1535558"/>
            <a:ext cx="11095644" cy="495341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 to appropriate protocols.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from activates as applicable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protocol rules.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Advice protocol team on safety oversight.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 &amp; reviews safety reports.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 with Pharmacovigilance activities.</a:t>
            </a:r>
          </a:p>
        </p:txBody>
      </p:sp>
    </p:spTree>
    <p:extLst>
      <p:ext uri="{BB962C8B-B14F-4D97-AF65-F5344CB8AC3E}">
        <p14:creationId xmlns:p14="http://schemas.microsoft.com/office/powerpoint/2010/main" val="34418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0117-4B55-A03D-C891-C9E53A3D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830" y="0"/>
            <a:ext cx="11234340" cy="1401723"/>
          </a:xfrm>
        </p:spPr>
        <p:txBody>
          <a:bodyPr>
            <a:normAutofit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 RESEARCH ORGANIZATION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D01EF-9D78-B5B9-50F1-1B8AEE2B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30" y="1825624"/>
            <a:ext cx="11234340" cy="467985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/>
              <a:t>A Contract Research Organization (CRO) is a service organization which provides various pharmaceutical research that is essential for conducting clinical trial in the present various complications are involved in the drug process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8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ROLE OF CONTRACR RESEARCH ORGANIZATION </a:t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447800"/>
          <a:ext cx="10515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31E0-299A-CCF0-2635-30F42FF2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 RESEARCH ORGANIZATION RESPONSIBILITIES 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9762" y="1825625"/>
          <a:ext cx="11409360" cy="464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8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F5DD-D529-890D-BDF7-507041345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5163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TRIAL STUDY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FFEDF-EAA9-F796-4629-F90B94385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71" y="1188820"/>
            <a:ext cx="11673541" cy="5234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Clinical Trial study team is a research team that test a new medical treatment or a new way of using an existing treatment to see if it will be a better way to prevent and screen for diagnose or treat a disease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l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7FFE35-A475-3803-360F-07E9C33D8DF9}"/>
              </a:ext>
            </a:extLst>
          </p:cNvPr>
          <p:cNvSpPr/>
          <p:nvPr/>
        </p:nvSpPr>
        <p:spPr>
          <a:xfrm>
            <a:off x="3141779" y="2662822"/>
            <a:ext cx="5796815" cy="1244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Requirements of clinical trial study team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614527-62D8-E57D-EADC-CE39A3B449E0}"/>
              </a:ext>
            </a:extLst>
          </p:cNvPr>
          <p:cNvSpPr/>
          <p:nvPr/>
        </p:nvSpPr>
        <p:spPr>
          <a:xfrm>
            <a:off x="918032" y="4348843"/>
            <a:ext cx="2197334" cy="1632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Sufficient study staff to perform clinical research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46D1176-BD04-EB70-E6CE-3B5F5DAB8922}"/>
              </a:ext>
            </a:extLst>
          </p:cNvPr>
          <p:cNvSpPr/>
          <p:nvPr/>
        </p:nvSpPr>
        <p:spPr>
          <a:xfrm>
            <a:off x="3832942" y="4332346"/>
            <a:ext cx="2207245" cy="1632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Appropriate skill set and training</a:t>
            </a:r>
            <a:r>
              <a:rPr lang="en-US" dirty="0"/>
              <a:t>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6791FDE-5323-5849-A3A8-2BD25968C67E}"/>
              </a:ext>
            </a:extLst>
          </p:cNvPr>
          <p:cNvSpPr/>
          <p:nvPr/>
        </p:nvSpPr>
        <p:spPr>
          <a:xfrm>
            <a:off x="6757763" y="4332347"/>
            <a:ext cx="2075152" cy="16326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Follow GCP( Good clinical practices ) standard 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60B9128-86B2-4539-F376-4CCE5DB38AE8}"/>
              </a:ext>
            </a:extLst>
          </p:cNvPr>
          <p:cNvSpPr/>
          <p:nvPr/>
        </p:nvSpPr>
        <p:spPr>
          <a:xfrm>
            <a:off x="9339488" y="4348842"/>
            <a:ext cx="2075151" cy="1632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Follow protocol requirements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73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1.Guruprasad mohantaTextbook of clinical research.2nd edition2017.pharmaMed press;(26-35). </a:t>
            </a:r>
          </a:p>
          <a:p>
            <a:pPr>
              <a:buNone/>
            </a:pPr>
            <a:r>
              <a:rPr lang="en-US" dirty="0" smtClean="0"/>
              <a:t>2. Philip Mirowski and Robert Van Hor. The Contract Research Organization and the Commercialization of Scientific Research ;2013 </a:t>
            </a:r>
          </a:p>
          <a:p>
            <a:pPr>
              <a:buNone/>
            </a:pPr>
            <a:r>
              <a:rPr lang="en-US" dirty="0" smtClean="0"/>
              <a:t>3. Stuart McLennan, PhD; Alexandra Griessbach, M.Sc ; Matthias Briel , MD, PhD, Practices and Attitudes of Swiss Stakeholders Regarding Investigator-Initiated Clinical Trial Funding Acquisition and Cost Management,2021 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5933-F957-95CF-FDFE-C74035C3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269632"/>
          </a:xfrm>
        </p:spPr>
        <p:txBody>
          <a:bodyPr/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TEAM ROLE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E7CF-F14F-3C7C-61C1-D3D4DCA93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80" y="1287888"/>
            <a:ext cx="11450640" cy="513657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Ensuring – </a:t>
            </a:r>
          </a:p>
          <a:p>
            <a:r>
              <a:rPr lang="en-US" dirty="0"/>
              <a:t>The correct version of the protocol is followed.</a:t>
            </a:r>
          </a:p>
          <a:p>
            <a:r>
              <a:rPr lang="en-US" dirty="0"/>
              <a:t>Potential participants are provided with information </a:t>
            </a:r>
          </a:p>
          <a:p>
            <a:r>
              <a:rPr lang="en-US" dirty="0"/>
              <a:t>The consent of ‘informed consent form’ is properly stated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Reporting –</a:t>
            </a:r>
          </a:p>
          <a:p>
            <a:r>
              <a:rPr lang="en-US" dirty="0"/>
              <a:t>Any Failures in these respects or suspected misconduct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Reporting – </a:t>
            </a:r>
          </a:p>
          <a:p>
            <a:r>
              <a:rPr lang="en-US" dirty="0"/>
              <a:t>Adverse incidents , events or during reactions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69B3-9D48-017E-AB15-6B47BD14C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2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Members Of clinical Research Team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A4A08DE8-A5A1-9C12-12F5-16A3930AD13F}"/>
              </a:ext>
            </a:extLst>
          </p:cNvPr>
          <p:cNvSpPr/>
          <p:nvPr/>
        </p:nvSpPr>
        <p:spPr>
          <a:xfrm>
            <a:off x="1112164" y="1988340"/>
            <a:ext cx="2586384" cy="18257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PRINCIPLE INVESTIGATOR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4BC3F8AF-73C4-0F91-5805-23CAB58A4CCA}"/>
              </a:ext>
            </a:extLst>
          </p:cNvPr>
          <p:cNvSpPr/>
          <p:nvPr/>
        </p:nvSpPr>
        <p:spPr>
          <a:xfrm>
            <a:off x="4905592" y="1988341"/>
            <a:ext cx="2586384" cy="18257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CLINICAL RESEARCH COORDINATOR 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884773DE-859B-3F54-F0E8-EC7392E612D1}"/>
              </a:ext>
            </a:extLst>
          </p:cNvPr>
          <p:cNvSpPr/>
          <p:nvPr/>
        </p:nvSpPr>
        <p:spPr>
          <a:xfrm>
            <a:off x="8699020" y="1988341"/>
            <a:ext cx="2866376" cy="18257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SPONSOR </a:t>
            </a:r>
            <a:endParaRPr lang="en-US" sz="2400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6A4D25B5-74E4-79AE-08A7-32B08E1D3D87}"/>
              </a:ext>
            </a:extLst>
          </p:cNvPr>
          <p:cNvSpPr/>
          <p:nvPr/>
        </p:nvSpPr>
        <p:spPr>
          <a:xfrm>
            <a:off x="2855239" y="4650356"/>
            <a:ext cx="2586383" cy="18257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CLINICAL MONITER</a:t>
            </a:r>
            <a:r>
              <a:rPr lang="en-US" sz="2400" dirty="0"/>
              <a:t>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81A9C84C-EA2E-AC58-E8FD-5A74543129BC}"/>
              </a:ext>
            </a:extLst>
          </p:cNvPr>
          <p:cNvSpPr/>
          <p:nvPr/>
        </p:nvSpPr>
        <p:spPr>
          <a:xfrm>
            <a:off x="7149426" y="4650356"/>
            <a:ext cx="2410661" cy="18257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CONTRACT RESEARCH ORGANIZATION</a:t>
            </a:r>
          </a:p>
        </p:txBody>
      </p:sp>
    </p:spTree>
    <p:extLst>
      <p:ext uri="{BB962C8B-B14F-4D97-AF65-F5344CB8AC3E}">
        <p14:creationId xmlns:p14="http://schemas.microsoft.com/office/powerpoint/2010/main" val="159542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7F08-CD84-4C59-4C09-98E3E27D1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8808"/>
          </a:xfrm>
        </p:spPr>
        <p:txBody>
          <a:bodyPr/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GLOSSARY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979B9-9BF7-F1DD-27B1-0E32E3DDF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898" y="807182"/>
            <a:ext cx="11178203" cy="586341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RESPONSIBILITIES – 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opportunity or ability to act independently and take decisions without authorization.  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– 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prescribed or expected behavior associated with a particular position or status in a group, organization. 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 – 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facility devoted to diagnosis and treatment or rehabilitation of outpatients.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STUDY – 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specialized or therapeutic care that requires on going assessment,  planning , intervention and evaluation by health care professionals. </a:t>
            </a:r>
          </a:p>
          <a:p>
            <a:r>
              <a:rPr 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 – </a:t>
            </a: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large number of participants , a small difference b/w treatment &amp; control group  may be Statistically  significant.</a:t>
            </a: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54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E7A2-456A-625A-0E9F-02106316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62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30B91-A84C-427A-3132-E85825258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9" y="831721"/>
            <a:ext cx="11066502" cy="560771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Investigator is a person who is responsible for the conduct of the clinical trial at a trial site.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trial is conducted by a team of individuals at a site, the investigator is the responsible leader of the team and may be called the principle investigator 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CO-INVESTIGATOR –: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member of research team designated and supervised by the protocol investigation to perform critical study related procedure and to make important study related decisions.</a:t>
            </a:r>
          </a:p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 – investigators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those individuals authorized to make medical judgements and decisions regarding study subject.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2FBF-CF91-3C0A-ED56-018C5A4D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32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RESPONSIBILITIES OF INVESTIGATOR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6807B-DD19-8877-D191-5A70A435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26" y="1162324"/>
            <a:ext cx="11132548" cy="509548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Conducting the trial , statement , protocol , and applicable regulations 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Protecting the right , safety, and welfare of trial participants.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Obtaining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informed consent form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 trial participants.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Maintaining proper records 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Managing all progress reports, safety reports, financial disclosure reports.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Discussing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and responsibilities module bases on GCP guidelines.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Ensuring that investigational products used in accordance with the approved protocol. 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6241-5383-6684-B152-B3B7AD21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672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INVESTIGATOR’S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EA43D-2673-6E0E-40E3-E2C24DE4C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42" y="1178836"/>
            <a:ext cx="11128668" cy="522757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Interactions for applicable federal , state, and local regulatory authority.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ethical principle and standards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 in designing and conducting clinical trial for policies , </a:t>
            </a:r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procedures</a:t>
            </a:r>
            <a:r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 to section Good Clinical Practices (GCP) course for training requirements.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ultimate responsibility for the scientific , technical and administrative aspects of the research project.</a:t>
            </a:r>
          </a:p>
        </p:txBody>
      </p:sp>
    </p:spTree>
    <p:extLst>
      <p:ext uri="{BB962C8B-B14F-4D97-AF65-F5344CB8AC3E}">
        <p14:creationId xmlns:p14="http://schemas.microsoft.com/office/powerpoint/2010/main" val="35711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A3C8-3CE0-B13F-E1F1-529E35F0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24" y="0"/>
            <a:ext cx="10736275" cy="155859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COORDINATOR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D6E9-A52E-F9D3-6485-88AF3940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73" y="1370444"/>
            <a:ext cx="11326804" cy="505248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 Research Committee (CRC) also has a critical role in facilitating,  supporting and coordinating daily clinical research study activities.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CRC works under the direction of PI who will delegate specific clinical research study related tasks.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1025</Words>
  <Application>Microsoft Office PowerPoint</Application>
  <PresentationFormat>Widescreen</PresentationFormat>
  <Paragraphs>128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Office Theme</vt:lpstr>
      <vt:lpstr>PowerPoint Presentation</vt:lpstr>
      <vt:lpstr>CLINICAL TRIAL STUDY TEAM</vt:lpstr>
      <vt:lpstr>RESEARCH TEAM ROLE  </vt:lpstr>
      <vt:lpstr>Members Of clinical Research Team </vt:lpstr>
      <vt:lpstr>GLOSSARY </vt:lpstr>
      <vt:lpstr>INVESTIGATOR</vt:lpstr>
      <vt:lpstr>RESPONSIBILITIES OF INVESTIGATOR </vt:lpstr>
      <vt:lpstr>INVESTIGATOR’S ROLE</vt:lpstr>
      <vt:lpstr>STUDY COORDINATOR </vt:lpstr>
      <vt:lpstr>ROLE OF STUDY COORDINATOR</vt:lpstr>
      <vt:lpstr>STUDY-COORDINATOR RESPONSIBILITIES </vt:lpstr>
      <vt:lpstr>SPONSOR </vt:lpstr>
      <vt:lpstr>SPONSOR‘S RESPONSIBILITIES </vt:lpstr>
      <vt:lpstr>CLINICAL MONITOR</vt:lpstr>
      <vt:lpstr>ROLE OF CLINICAL MONITOR-</vt:lpstr>
      <vt:lpstr>CLINICAL MONITOR RESPONSIBILITIES </vt:lpstr>
      <vt:lpstr>CONTRACT RESEARCH ORGANIZATION </vt:lpstr>
      <vt:lpstr>ROLE OF CONTRACR RESEARCH ORGANIZATION  </vt:lpstr>
      <vt:lpstr>CONTRACT RESEARCH ORGANIZATION RESPONSIBILITIES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 STUDY TEAM</dc:title>
  <dc:creator>nk30474@gmail.com</dc:creator>
  <cp:lastModifiedBy>Mamta Tiwari</cp:lastModifiedBy>
  <cp:revision>18</cp:revision>
  <dcterms:created xsi:type="dcterms:W3CDTF">2023-03-10T07:27:48Z</dcterms:created>
  <dcterms:modified xsi:type="dcterms:W3CDTF">2023-09-20T07:08:59Z</dcterms:modified>
</cp:coreProperties>
</file>