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7" r:id="rId2"/>
    <p:sldId id="273" r:id="rId3"/>
    <p:sldId id="261" r:id="rId4"/>
    <p:sldId id="262" r:id="rId5"/>
    <p:sldId id="263" r:id="rId6"/>
    <p:sldId id="264" r:id="rId7"/>
    <p:sldId id="265" r:id="rId8"/>
    <p:sldId id="266" r:id="rId9"/>
    <p:sldId id="267" r:id="rId10"/>
    <p:sldId id="270" r:id="rId11"/>
    <p:sldId id="275" r:id="rId12"/>
    <p:sldId id="277" r:id="rId13"/>
    <p:sldId id="284" r:id="rId14"/>
    <p:sldId id="285" r:id="rId15"/>
    <p:sldId id="278" r:id="rId16"/>
    <p:sldId id="280" r:id="rId17"/>
    <p:sldId id="281" r:id="rId18"/>
    <p:sldId id="282" r:id="rId19"/>
    <p:sldId id="283" r:id="rId20"/>
    <p:sldId id="287" r:id="rId21"/>
    <p:sldId id="288" r:id="rId22"/>
    <p:sldId id="289" r:id="rId23"/>
    <p:sldId id="298" r:id="rId24"/>
    <p:sldId id="299" r:id="rId25"/>
    <p:sldId id="300" r:id="rId26"/>
    <p:sldId id="290" r:id="rId27"/>
    <p:sldId id="291" r:id="rId28"/>
    <p:sldId id="292" r:id="rId29"/>
    <p:sldId id="293" r:id="rId30"/>
    <p:sldId id="294" r:id="rId31"/>
    <p:sldId id="295" r:id="rId32"/>
    <p:sldId id="296"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3" d="100"/>
          <a:sy n="143" d="100"/>
        </p:scale>
        <p:origin x="684"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72AD28-9CA1-4E74-9738-0F2F67D94EC7}"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23A16150-854C-484A-B080-48D31D20FDB9}">
      <dgm:prSet phldrT="[Text]"/>
      <dgm:spPr/>
      <dgm: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dgm:t>
    </dgm:pt>
    <dgm:pt modelId="{298BC0B4-23EB-4772-898E-1264F49C6B24}" type="parTrans" cxnId="{A66C42A3-203A-4B66-A959-BA16924F7873}">
      <dgm:prSet/>
      <dgm:spPr/>
      <dgm:t>
        <a:bodyPr/>
        <a:lstStyle/>
        <a:p>
          <a:endParaRPr lang="en-US">
            <a:latin typeface="Times New Roman" pitchFamily="18" charset="0"/>
            <a:cs typeface="Times New Roman" pitchFamily="18" charset="0"/>
          </a:endParaRPr>
        </a:p>
      </dgm:t>
    </dgm:pt>
    <dgm:pt modelId="{0C93D861-CE62-4081-8F42-C5E1800DC6A6}" type="sibTrans" cxnId="{A66C42A3-203A-4B66-A959-BA16924F7873}">
      <dgm:prSet/>
      <dgm:spPr/>
      <dgm:t>
        <a:bodyPr/>
        <a:lstStyle/>
        <a:p>
          <a:endParaRPr lang="en-US">
            <a:latin typeface="Times New Roman" pitchFamily="18" charset="0"/>
            <a:cs typeface="Times New Roman" pitchFamily="18" charset="0"/>
          </a:endParaRPr>
        </a:p>
      </dgm:t>
    </dgm:pt>
    <dgm:pt modelId="{663B2AEA-A538-4A15-B3D1-A9132992ACF8}">
      <dgm:prSet phldrT="[Text]"/>
      <dgm:spPr/>
      <dgm:t>
        <a:bodyPr/>
        <a:lstStyle/>
        <a:p>
          <a:r>
            <a:rPr lang="en-US" dirty="0" smtClean="0">
              <a:latin typeface="Times New Roman" pitchFamily="18" charset="0"/>
              <a:cs typeface="Times New Roman" pitchFamily="18" charset="0"/>
            </a:rPr>
            <a:t>S7A Guideline Safety pharmacology Studies for Human Pharmaceuticals.</a:t>
          </a:r>
          <a:endParaRPr lang="en-US" dirty="0">
            <a:latin typeface="Times New Roman" pitchFamily="18" charset="0"/>
            <a:cs typeface="Times New Roman" pitchFamily="18" charset="0"/>
          </a:endParaRPr>
        </a:p>
      </dgm:t>
    </dgm:pt>
    <dgm:pt modelId="{FC922FC9-C411-42FF-92AC-D72492208BA5}" type="parTrans" cxnId="{288F532D-22DA-4F3E-8C35-F2596654A041}">
      <dgm:prSet/>
      <dgm:spPr/>
      <dgm:t>
        <a:bodyPr/>
        <a:lstStyle/>
        <a:p>
          <a:endParaRPr lang="en-US">
            <a:latin typeface="Times New Roman" pitchFamily="18" charset="0"/>
            <a:cs typeface="Times New Roman" pitchFamily="18" charset="0"/>
          </a:endParaRPr>
        </a:p>
      </dgm:t>
    </dgm:pt>
    <dgm:pt modelId="{8282C90B-0323-4146-8197-808748C20CFC}" type="sibTrans" cxnId="{288F532D-22DA-4F3E-8C35-F2596654A041}">
      <dgm:prSet/>
      <dgm:spPr/>
      <dgm:t>
        <a:bodyPr/>
        <a:lstStyle/>
        <a:p>
          <a:endParaRPr lang="en-US">
            <a:latin typeface="Times New Roman" pitchFamily="18" charset="0"/>
            <a:cs typeface="Times New Roman" pitchFamily="18" charset="0"/>
          </a:endParaRPr>
        </a:p>
      </dgm:t>
    </dgm:pt>
    <dgm:pt modelId="{7408B872-3536-460B-B430-38D54BBA77E0}">
      <dgm:prSet phldrT="[Text]"/>
      <dgm:spPr/>
      <dgm: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dgm:t>
    </dgm:pt>
    <dgm:pt modelId="{74E7AD9A-38D2-49C1-AC61-699B98B4BC97}" type="parTrans" cxnId="{2F9625D6-FD08-4200-844B-01E3BC0DCC4C}">
      <dgm:prSet/>
      <dgm:spPr/>
      <dgm:t>
        <a:bodyPr/>
        <a:lstStyle/>
        <a:p>
          <a:endParaRPr lang="en-US">
            <a:latin typeface="Times New Roman" pitchFamily="18" charset="0"/>
            <a:cs typeface="Times New Roman" pitchFamily="18" charset="0"/>
          </a:endParaRPr>
        </a:p>
      </dgm:t>
    </dgm:pt>
    <dgm:pt modelId="{C8BAA3B8-980C-40C5-8D16-2CC6B8C584D0}" type="sibTrans" cxnId="{2F9625D6-FD08-4200-844B-01E3BC0DCC4C}">
      <dgm:prSet/>
      <dgm:spPr/>
      <dgm:t>
        <a:bodyPr/>
        <a:lstStyle/>
        <a:p>
          <a:endParaRPr lang="en-US">
            <a:latin typeface="Times New Roman" pitchFamily="18" charset="0"/>
            <a:cs typeface="Times New Roman" pitchFamily="18" charset="0"/>
          </a:endParaRPr>
        </a:p>
      </dgm:t>
    </dgm:pt>
    <dgm:pt modelId="{3B56C4E3-CAB0-4863-87F9-77B0D6BD03C1}">
      <dgm:prSet phldrT="[Text]"/>
      <dgm:spPr/>
      <dgm:t>
        <a:bodyPr/>
        <a:lstStyle/>
        <a:p>
          <a:r>
            <a:rPr lang="en-US" dirty="0" smtClean="0">
              <a:latin typeface="Times New Roman" pitchFamily="18" charset="0"/>
              <a:cs typeface="Times New Roman" pitchFamily="18" charset="0"/>
            </a:rPr>
            <a:t>S7B Guideline The Non-clinical Evaluation of the Potential for Delayed Ventricular </a:t>
          </a:r>
          <a:r>
            <a:rPr lang="en-US" dirty="0" err="1" smtClean="0">
              <a:latin typeface="Times New Roman" pitchFamily="18" charset="0"/>
              <a:cs typeface="Times New Roman" pitchFamily="18" charset="0"/>
            </a:rPr>
            <a:t>Repolarization</a:t>
          </a:r>
          <a:r>
            <a:rPr lang="en-US" dirty="0" smtClean="0">
              <a:latin typeface="Times New Roman" pitchFamily="18" charset="0"/>
              <a:cs typeface="Times New Roman" pitchFamily="18" charset="0"/>
            </a:rPr>
            <a:t> (QT Interval Prolongation) by Human Pharmaceuticals. </a:t>
          </a:r>
          <a:endParaRPr lang="en-US" dirty="0">
            <a:latin typeface="Times New Roman" pitchFamily="18" charset="0"/>
            <a:cs typeface="Times New Roman" pitchFamily="18" charset="0"/>
          </a:endParaRPr>
        </a:p>
      </dgm:t>
    </dgm:pt>
    <dgm:pt modelId="{B89A9080-01D5-42DD-802A-C9A224E28C54}" type="parTrans" cxnId="{FD993A70-842E-4CF1-9537-33A0EF23D33D}">
      <dgm:prSet/>
      <dgm:spPr/>
      <dgm:t>
        <a:bodyPr/>
        <a:lstStyle/>
        <a:p>
          <a:endParaRPr lang="en-US">
            <a:latin typeface="Times New Roman" pitchFamily="18" charset="0"/>
            <a:cs typeface="Times New Roman" pitchFamily="18" charset="0"/>
          </a:endParaRPr>
        </a:p>
      </dgm:t>
    </dgm:pt>
    <dgm:pt modelId="{D4801A3B-115C-4EAC-8976-3035994D5A5C}" type="sibTrans" cxnId="{FD993A70-842E-4CF1-9537-33A0EF23D33D}">
      <dgm:prSet/>
      <dgm:spPr/>
      <dgm:t>
        <a:bodyPr/>
        <a:lstStyle/>
        <a:p>
          <a:endParaRPr lang="en-US">
            <a:latin typeface="Times New Roman" pitchFamily="18" charset="0"/>
            <a:cs typeface="Times New Roman" pitchFamily="18" charset="0"/>
          </a:endParaRPr>
        </a:p>
      </dgm:t>
    </dgm:pt>
    <dgm:pt modelId="{E7FE87B2-E815-414C-9BC0-83B8E8F837F7}">
      <dgm:prSet phldrT="[Text]"/>
      <dgm:spPr/>
      <dgm:t>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dgm:t>
    </dgm:pt>
    <dgm:pt modelId="{2043D112-5417-4E0C-AECC-98C13287F700}" type="parTrans" cxnId="{D8BCF07B-3BE4-4770-936C-C9CDE8958F7F}">
      <dgm:prSet/>
      <dgm:spPr/>
      <dgm:t>
        <a:bodyPr/>
        <a:lstStyle/>
        <a:p>
          <a:endParaRPr lang="en-US">
            <a:latin typeface="Times New Roman" pitchFamily="18" charset="0"/>
            <a:cs typeface="Times New Roman" pitchFamily="18" charset="0"/>
          </a:endParaRPr>
        </a:p>
      </dgm:t>
    </dgm:pt>
    <dgm:pt modelId="{CA65507D-7F93-4965-B3B3-5D531C1FAD8C}" type="sibTrans" cxnId="{D8BCF07B-3BE4-4770-936C-C9CDE8958F7F}">
      <dgm:prSet/>
      <dgm:spPr/>
      <dgm:t>
        <a:bodyPr/>
        <a:lstStyle/>
        <a:p>
          <a:endParaRPr lang="en-US">
            <a:latin typeface="Times New Roman" pitchFamily="18" charset="0"/>
            <a:cs typeface="Times New Roman" pitchFamily="18" charset="0"/>
          </a:endParaRPr>
        </a:p>
      </dgm:t>
    </dgm:pt>
    <dgm:pt modelId="{DF106B2A-B8CA-4B31-AE19-964DCBCF8650}">
      <dgm:prSet phldrT="[Text]"/>
      <dgm:spPr/>
      <dgm:t>
        <a:bodyPr/>
        <a:lstStyle/>
        <a:p>
          <a:r>
            <a:rPr lang="en-US" dirty="0" smtClean="0">
              <a:latin typeface="Times New Roman" pitchFamily="18" charset="0"/>
              <a:cs typeface="Times New Roman" pitchFamily="18" charset="0"/>
            </a:rPr>
            <a:t>E14 Guideline The Clinical Evaluation of  QT/</a:t>
          </a:r>
          <a:r>
            <a:rPr lang="en-US" dirty="0" err="1" smtClean="0">
              <a:latin typeface="Times New Roman" pitchFamily="18" charset="0"/>
              <a:cs typeface="Times New Roman" pitchFamily="18" charset="0"/>
            </a:rPr>
            <a:t>QTc</a:t>
          </a:r>
          <a:r>
            <a:rPr lang="en-US" dirty="0" smtClean="0">
              <a:latin typeface="Times New Roman" pitchFamily="18" charset="0"/>
              <a:cs typeface="Times New Roman" pitchFamily="18" charset="0"/>
            </a:rPr>
            <a:t> Interval Prolongation and Proarrhythmic Potential for Non-</a:t>
          </a:r>
          <a:r>
            <a:rPr lang="en-US" dirty="0" err="1" smtClean="0">
              <a:latin typeface="Times New Roman" pitchFamily="18" charset="0"/>
              <a:cs typeface="Times New Roman" pitchFamily="18" charset="0"/>
            </a:rPr>
            <a:t>Antiarrhythmic</a:t>
          </a:r>
          <a:r>
            <a:rPr lang="en-US" dirty="0" smtClean="0">
              <a:latin typeface="Times New Roman" pitchFamily="18" charset="0"/>
              <a:cs typeface="Times New Roman" pitchFamily="18" charset="0"/>
            </a:rPr>
            <a:t> drugs.</a:t>
          </a:r>
          <a:endParaRPr lang="en-US" dirty="0">
            <a:latin typeface="Times New Roman" pitchFamily="18" charset="0"/>
            <a:cs typeface="Times New Roman" pitchFamily="18" charset="0"/>
          </a:endParaRPr>
        </a:p>
      </dgm:t>
    </dgm:pt>
    <dgm:pt modelId="{2EBBBEAD-216E-4A28-A165-357D894EDD0F}" type="parTrans" cxnId="{1B514025-CA09-436F-8C52-9DCDCAFFC771}">
      <dgm:prSet/>
      <dgm:spPr/>
      <dgm:t>
        <a:bodyPr/>
        <a:lstStyle/>
        <a:p>
          <a:endParaRPr lang="en-US">
            <a:latin typeface="Times New Roman" pitchFamily="18" charset="0"/>
            <a:cs typeface="Times New Roman" pitchFamily="18" charset="0"/>
          </a:endParaRPr>
        </a:p>
      </dgm:t>
    </dgm:pt>
    <dgm:pt modelId="{47939612-7AA2-4FC4-B4AD-D5B8EDD57B23}" type="sibTrans" cxnId="{1B514025-CA09-436F-8C52-9DCDCAFFC771}">
      <dgm:prSet/>
      <dgm:spPr/>
      <dgm:t>
        <a:bodyPr/>
        <a:lstStyle/>
        <a:p>
          <a:endParaRPr lang="en-US">
            <a:latin typeface="Times New Roman" pitchFamily="18" charset="0"/>
            <a:cs typeface="Times New Roman" pitchFamily="18" charset="0"/>
          </a:endParaRPr>
        </a:p>
      </dgm:t>
    </dgm:pt>
    <dgm:pt modelId="{7D3107A1-21C6-4D0F-9C7B-3B60A8113EC0}" type="pres">
      <dgm:prSet presAssocID="{3372AD28-9CA1-4E74-9738-0F2F67D94EC7}" presName="Name0" presStyleCnt="0">
        <dgm:presLayoutVars>
          <dgm:dir/>
          <dgm:animLvl val="lvl"/>
          <dgm:resizeHandles val="exact"/>
        </dgm:presLayoutVars>
      </dgm:prSet>
      <dgm:spPr/>
      <dgm:t>
        <a:bodyPr/>
        <a:lstStyle/>
        <a:p>
          <a:endParaRPr lang="en-US"/>
        </a:p>
      </dgm:t>
    </dgm:pt>
    <dgm:pt modelId="{658029C6-6036-4A30-A48F-2854CA993BED}" type="pres">
      <dgm:prSet presAssocID="{23A16150-854C-484A-B080-48D31D20FDB9}" presName="linNode" presStyleCnt="0"/>
      <dgm:spPr/>
    </dgm:pt>
    <dgm:pt modelId="{650FC19F-4B33-43AF-99A1-E359BB1D8C50}" type="pres">
      <dgm:prSet presAssocID="{23A16150-854C-484A-B080-48D31D20FDB9}" presName="parentText" presStyleLbl="node1" presStyleIdx="0" presStyleCnt="3" custScaleX="84976">
        <dgm:presLayoutVars>
          <dgm:chMax val="1"/>
          <dgm:bulletEnabled val="1"/>
        </dgm:presLayoutVars>
      </dgm:prSet>
      <dgm:spPr/>
      <dgm:t>
        <a:bodyPr/>
        <a:lstStyle/>
        <a:p>
          <a:endParaRPr lang="en-US"/>
        </a:p>
      </dgm:t>
    </dgm:pt>
    <dgm:pt modelId="{86B66FEE-C670-4668-8244-DD03C81EA89D}" type="pres">
      <dgm:prSet presAssocID="{23A16150-854C-484A-B080-48D31D20FDB9}" presName="descendantText" presStyleLbl="alignAccFollowNode1" presStyleIdx="0" presStyleCnt="3" custScaleX="209001">
        <dgm:presLayoutVars>
          <dgm:bulletEnabled val="1"/>
        </dgm:presLayoutVars>
      </dgm:prSet>
      <dgm:spPr/>
      <dgm:t>
        <a:bodyPr/>
        <a:lstStyle/>
        <a:p>
          <a:endParaRPr lang="en-US"/>
        </a:p>
      </dgm:t>
    </dgm:pt>
    <dgm:pt modelId="{412AE4F7-BAC6-4426-BD00-86CA6EFCBB2B}" type="pres">
      <dgm:prSet presAssocID="{0C93D861-CE62-4081-8F42-C5E1800DC6A6}" presName="sp" presStyleCnt="0"/>
      <dgm:spPr/>
    </dgm:pt>
    <dgm:pt modelId="{A8341503-AB40-4356-8C00-F72E3BF4E447}" type="pres">
      <dgm:prSet presAssocID="{7408B872-3536-460B-B430-38D54BBA77E0}" presName="linNode" presStyleCnt="0"/>
      <dgm:spPr/>
    </dgm:pt>
    <dgm:pt modelId="{733AA012-61BF-4603-871F-D25F0BFA9094}" type="pres">
      <dgm:prSet presAssocID="{7408B872-3536-460B-B430-38D54BBA77E0}" presName="parentText" presStyleLbl="node1" presStyleIdx="1" presStyleCnt="3" custScaleX="59718">
        <dgm:presLayoutVars>
          <dgm:chMax val="1"/>
          <dgm:bulletEnabled val="1"/>
        </dgm:presLayoutVars>
      </dgm:prSet>
      <dgm:spPr/>
      <dgm:t>
        <a:bodyPr/>
        <a:lstStyle/>
        <a:p>
          <a:endParaRPr lang="en-US"/>
        </a:p>
      </dgm:t>
    </dgm:pt>
    <dgm:pt modelId="{5E548473-89B5-4779-B2E6-62548455A4F2}" type="pres">
      <dgm:prSet presAssocID="{7408B872-3536-460B-B430-38D54BBA77E0}" presName="descendantText" presStyleLbl="alignAccFollowNode1" presStyleIdx="1" presStyleCnt="3" custScaleX="147756">
        <dgm:presLayoutVars>
          <dgm:bulletEnabled val="1"/>
        </dgm:presLayoutVars>
      </dgm:prSet>
      <dgm:spPr/>
      <dgm:t>
        <a:bodyPr/>
        <a:lstStyle/>
        <a:p>
          <a:endParaRPr lang="en-US"/>
        </a:p>
      </dgm:t>
    </dgm:pt>
    <dgm:pt modelId="{DEE355F0-1000-4350-A586-6C0C88E3BCF1}" type="pres">
      <dgm:prSet presAssocID="{C8BAA3B8-980C-40C5-8D16-2CC6B8C584D0}" presName="sp" presStyleCnt="0"/>
      <dgm:spPr/>
    </dgm:pt>
    <dgm:pt modelId="{2596A278-897F-499F-BB84-8EC89084D9F0}" type="pres">
      <dgm:prSet presAssocID="{E7FE87B2-E815-414C-9BC0-83B8E8F837F7}" presName="linNode" presStyleCnt="0"/>
      <dgm:spPr/>
    </dgm:pt>
    <dgm:pt modelId="{780EFBBD-3214-4012-95B3-C9154B515629}" type="pres">
      <dgm:prSet presAssocID="{E7FE87B2-E815-414C-9BC0-83B8E8F837F7}" presName="parentText" presStyleLbl="node1" presStyleIdx="2" presStyleCnt="3" custScaleX="51528">
        <dgm:presLayoutVars>
          <dgm:chMax val="1"/>
          <dgm:bulletEnabled val="1"/>
        </dgm:presLayoutVars>
      </dgm:prSet>
      <dgm:spPr/>
      <dgm:t>
        <a:bodyPr/>
        <a:lstStyle/>
        <a:p>
          <a:endParaRPr lang="en-US"/>
        </a:p>
      </dgm:t>
    </dgm:pt>
    <dgm:pt modelId="{DAD1E061-66F6-4A14-BDD3-22AEDA1C4CFB}" type="pres">
      <dgm:prSet presAssocID="{E7FE87B2-E815-414C-9BC0-83B8E8F837F7}" presName="descendantText" presStyleLbl="alignAccFollowNode1" presStyleIdx="2" presStyleCnt="3" custScaleX="126110">
        <dgm:presLayoutVars>
          <dgm:bulletEnabled val="1"/>
        </dgm:presLayoutVars>
      </dgm:prSet>
      <dgm:spPr/>
      <dgm:t>
        <a:bodyPr/>
        <a:lstStyle/>
        <a:p>
          <a:endParaRPr lang="en-US"/>
        </a:p>
      </dgm:t>
    </dgm:pt>
  </dgm:ptLst>
  <dgm:cxnLst>
    <dgm:cxn modelId="{D8BCF07B-3BE4-4770-936C-C9CDE8958F7F}" srcId="{3372AD28-9CA1-4E74-9738-0F2F67D94EC7}" destId="{E7FE87B2-E815-414C-9BC0-83B8E8F837F7}" srcOrd="2" destOrd="0" parTransId="{2043D112-5417-4E0C-AECC-98C13287F700}" sibTransId="{CA65507D-7F93-4965-B3B3-5D531C1FAD8C}"/>
    <dgm:cxn modelId="{288F532D-22DA-4F3E-8C35-F2596654A041}" srcId="{23A16150-854C-484A-B080-48D31D20FDB9}" destId="{663B2AEA-A538-4A15-B3D1-A9132992ACF8}" srcOrd="0" destOrd="0" parTransId="{FC922FC9-C411-42FF-92AC-D72492208BA5}" sibTransId="{8282C90B-0323-4146-8197-808748C20CFC}"/>
    <dgm:cxn modelId="{FD993A70-842E-4CF1-9537-33A0EF23D33D}" srcId="{7408B872-3536-460B-B430-38D54BBA77E0}" destId="{3B56C4E3-CAB0-4863-87F9-77B0D6BD03C1}" srcOrd="0" destOrd="0" parTransId="{B89A9080-01D5-42DD-802A-C9A224E28C54}" sibTransId="{D4801A3B-115C-4EAC-8976-3035994D5A5C}"/>
    <dgm:cxn modelId="{C80D0511-CE42-4671-8B6C-5DE5E55490B3}" type="presOf" srcId="{3B56C4E3-CAB0-4863-87F9-77B0D6BD03C1}" destId="{5E548473-89B5-4779-B2E6-62548455A4F2}" srcOrd="0" destOrd="0" presId="urn:microsoft.com/office/officeart/2005/8/layout/vList5"/>
    <dgm:cxn modelId="{C6CE65A2-A24A-4FE4-AF4B-6EA0AB9F4E57}" type="presOf" srcId="{7408B872-3536-460B-B430-38D54BBA77E0}" destId="{733AA012-61BF-4603-871F-D25F0BFA9094}" srcOrd="0" destOrd="0" presId="urn:microsoft.com/office/officeart/2005/8/layout/vList5"/>
    <dgm:cxn modelId="{1B514025-CA09-436F-8C52-9DCDCAFFC771}" srcId="{E7FE87B2-E815-414C-9BC0-83B8E8F837F7}" destId="{DF106B2A-B8CA-4B31-AE19-964DCBCF8650}" srcOrd="0" destOrd="0" parTransId="{2EBBBEAD-216E-4A28-A165-357D894EDD0F}" sibTransId="{47939612-7AA2-4FC4-B4AD-D5B8EDD57B23}"/>
    <dgm:cxn modelId="{F157D65C-ABE0-4DB4-A8C3-26571F1DDA4B}" type="presOf" srcId="{663B2AEA-A538-4A15-B3D1-A9132992ACF8}" destId="{86B66FEE-C670-4668-8244-DD03C81EA89D}" srcOrd="0" destOrd="0" presId="urn:microsoft.com/office/officeart/2005/8/layout/vList5"/>
    <dgm:cxn modelId="{2F9625D6-FD08-4200-844B-01E3BC0DCC4C}" srcId="{3372AD28-9CA1-4E74-9738-0F2F67D94EC7}" destId="{7408B872-3536-460B-B430-38D54BBA77E0}" srcOrd="1" destOrd="0" parTransId="{74E7AD9A-38D2-49C1-AC61-699B98B4BC97}" sibTransId="{C8BAA3B8-980C-40C5-8D16-2CC6B8C584D0}"/>
    <dgm:cxn modelId="{944EC6AE-5E1B-4EB8-B4BE-F48ABD540B82}" type="presOf" srcId="{23A16150-854C-484A-B080-48D31D20FDB9}" destId="{650FC19F-4B33-43AF-99A1-E359BB1D8C50}" srcOrd="0" destOrd="0" presId="urn:microsoft.com/office/officeart/2005/8/layout/vList5"/>
    <dgm:cxn modelId="{C061764F-5107-40B9-9B98-9AD7F012E934}" type="presOf" srcId="{DF106B2A-B8CA-4B31-AE19-964DCBCF8650}" destId="{DAD1E061-66F6-4A14-BDD3-22AEDA1C4CFB}" srcOrd="0" destOrd="0" presId="urn:microsoft.com/office/officeart/2005/8/layout/vList5"/>
    <dgm:cxn modelId="{CD155D63-2C01-42AC-AAED-7188A3A745FE}" type="presOf" srcId="{3372AD28-9CA1-4E74-9738-0F2F67D94EC7}" destId="{7D3107A1-21C6-4D0F-9C7B-3B60A8113EC0}" srcOrd="0" destOrd="0" presId="urn:microsoft.com/office/officeart/2005/8/layout/vList5"/>
    <dgm:cxn modelId="{4AB8E154-71AB-4041-8F3A-74FAA5CA5025}" type="presOf" srcId="{E7FE87B2-E815-414C-9BC0-83B8E8F837F7}" destId="{780EFBBD-3214-4012-95B3-C9154B515629}" srcOrd="0" destOrd="0" presId="urn:microsoft.com/office/officeart/2005/8/layout/vList5"/>
    <dgm:cxn modelId="{A66C42A3-203A-4B66-A959-BA16924F7873}" srcId="{3372AD28-9CA1-4E74-9738-0F2F67D94EC7}" destId="{23A16150-854C-484A-B080-48D31D20FDB9}" srcOrd="0" destOrd="0" parTransId="{298BC0B4-23EB-4772-898E-1264F49C6B24}" sibTransId="{0C93D861-CE62-4081-8F42-C5E1800DC6A6}"/>
    <dgm:cxn modelId="{326B9707-B86B-433F-8F93-C42EF2CE3E78}" type="presParOf" srcId="{7D3107A1-21C6-4D0F-9C7B-3B60A8113EC0}" destId="{658029C6-6036-4A30-A48F-2854CA993BED}" srcOrd="0" destOrd="0" presId="urn:microsoft.com/office/officeart/2005/8/layout/vList5"/>
    <dgm:cxn modelId="{97D28600-ADEE-4535-A76A-A0D6C1BB1D9A}" type="presParOf" srcId="{658029C6-6036-4A30-A48F-2854CA993BED}" destId="{650FC19F-4B33-43AF-99A1-E359BB1D8C50}" srcOrd="0" destOrd="0" presId="urn:microsoft.com/office/officeart/2005/8/layout/vList5"/>
    <dgm:cxn modelId="{5A2FDA6A-DE3E-4491-BDBD-ADAA64FCA326}" type="presParOf" srcId="{658029C6-6036-4A30-A48F-2854CA993BED}" destId="{86B66FEE-C670-4668-8244-DD03C81EA89D}" srcOrd="1" destOrd="0" presId="urn:microsoft.com/office/officeart/2005/8/layout/vList5"/>
    <dgm:cxn modelId="{B728565C-03A0-47FD-B8F0-F8ADA3283FDC}" type="presParOf" srcId="{7D3107A1-21C6-4D0F-9C7B-3B60A8113EC0}" destId="{412AE4F7-BAC6-4426-BD00-86CA6EFCBB2B}" srcOrd="1" destOrd="0" presId="urn:microsoft.com/office/officeart/2005/8/layout/vList5"/>
    <dgm:cxn modelId="{C1AF2C2C-EEC8-4436-9C6A-E172786F807D}" type="presParOf" srcId="{7D3107A1-21C6-4D0F-9C7B-3B60A8113EC0}" destId="{A8341503-AB40-4356-8C00-F72E3BF4E447}" srcOrd="2" destOrd="0" presId="urn:microsoft.com/office/officeart/2005/8/layout/vList5"/>
    <dgm:cxn modelId="{3C4DCCDF-311A-4870-935F-6653D10CCB3A}" type="presParOf" srcId="{A8341503-AB40-4356-8C00-F72E3BF4E447}" destId="{733AA012-61BF-4603-871F-D25F0BFA9094}" srcOrd="0" destOrd="0" presId="urn:microsoft.com/office/officeart/2005/8/layout/vList5"/>
    <dgm:cxn modelId="{6CA04EC3-BA8E-4033-B5B0-6FA558BA4E14}" type="presParOf" srcId="{A8341503-AB40-4356-8C00-F72E3BF4E447}" destId="{5E548473-89B5-4779-B2E6-62548455A4F2}" srcOrd="1" destOrd="0" presId="urn:microsoft.com/office/officeart/2005/8/layout/vList5"/>
    <dgm:cxn modelId="{4F414DA1-CA85-4BD2-950E-C3AE45646D79}" type="presParOf" srcId="{7D3107A1-21C6-4D0F-9C7B-3B60A8113EC0}" destId="{DEE355F0-1000-4350-A586-6C0C88E3BCF1}" srcOrd="3" destOrd="0" presId="urn:microsoft.com/office/officeart/2005/8/layout/vList5"/>
    <dgm:cxn modelId="{0BD5257A-244F-404A-8BC7-861D2D98A6EE}" type="presParOf" srcId="{7D3107A1-21C6-4D0F-9C7B-3B60A8113EC0}" destId="{2596A278-897F-499F-BB84-8EC89084D9F0}" srcOrd="4" destOrd="0" presId="urn:microsoft.com/office/officeart/2005/8/layout/vList5"/>
    <dgm:cxn modelId="{727518EE-BC79-40A7-A65D-2EA2A50846A9}" type="presParOf" srcId="{2596A278-897F-499F-BB84-8EC89084D9F0}" destId="{780EFBBD-3214-4012-95B3-C9154B515629}" srcOrd="0" destOrd="0" presId="urn:microsoft.com/office/officeart/2005/8/layout/vList5"/>
    <dgm:cxn modelId="{39719DFB-B153-47DA-B1C2-62A7F1776F01}" type="presParOf" srcId="{2596A278-897F-499F-BB84-8EC89084D9F0}" destId="{DAD1E061-66F6-4A14-BDD3-22AEDA1C4CF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E7677-2106-4F71-9C96-672A6F617E2A}" type="doc">
      <dgm:prSet loTypeId="urn:microsoft.com/office/officeart/2005/8/layout/chevron2" loCatId="list" qsTypeId="urn:microsoft.com/office/officeart/2005/8/quickstyle/3d2#1" qsCatId="3D" csTypeId="urn:microsoft.com/office/officeart/2005/8/colors/accent1_2" csCatId="accent1" phldr="1"/>
      <dgm:spPr/>
      <dgm:t>
        <a:bodyPr/>
        <a:lstStyle/>
        <a:p>
          <a:endParaRPr lang="en-US"/>
        </a:p>
      </dgm:t>
    </dgm:pt>
    <dgm:pt modelId="{A58BA74F-F6AA-4866-8015-E03A44FD4241}">
      <dgm:prSet phldrT="[Text]" custT="1"/>
      <dgm:spPr/>
      <dgm:t>
        <a:bodyPr/>
        <a:lstStyle/>
        <a:p>
          <a:r>
            <a:rPr lang="en-US" sz="3200" b="0" u="none" dirty="0" smtClean="0">
              <a:latin typeface="Times New Roman" pitchFamily="18" charset="0"/>
              <a:cs typeface="Times New Roman" pitchFamily="18" charset="0"/>
            </a:rPr>
            <a:t>1</a:t>
          </a:r>
          <a:endParaRPr lang="en-US" sz="3200" b="0" u="none" dirty="0">
            <a:latin typeface="Times New Roman" pitchFamily="18" charset="0"/>
            <a:cs typeface="Times New Roman" pitchFamily="18" charset="0"/>
          </a:endParaRPr>
        </a:p>
      </dgm:t>
    </dgm:pt>
    <dgm:pt modelId="{0BF23903-BBF7-4968-AD0F-BA689F796C4D}" type="parTrans" cxnId="{05AC557A-E41A-45B7-AD88-CA367BEFC4AA}">
      <dgm:prSet/>
      <dgm:spPr/>
      <dgm:t>
        <a:bodyPr/>
        <a:lstStyle/>
        <a:p>
          <a:endParaRPr lang="en-US" sz="1800" b="0" u="none" dirty="0">
            <a:latin typeface="Times New Roman" pitchFamily="18" charset="0"/>
            <a:cs typeface="Times New Roman" pitchFamily="18" charset="0"/>
          </a:endParaRPr>
        </a:p>
      </dgm:t>
    </dgm:pt>
    <dgm:pt modelId="{BE7B9637-3765-4499-B97A-1260A79C68BC}" type="sibTrans" cxnId="{05AC557A-E41A-45B7-AD88-CA367BEFC4AA}">
      <dgm:prSet/>
      <dgm:spPr/>
      <dgm:t>
        <a:bodyPr/>
        <a:lstStyle/>
        <a:p>
          <a:endParaRPr lang="en-US" sz="1800" b="0" u="none" dirty="0">
            <a:latin typeface="Times New Roman" pitchFamily="18" charset="0"/>
            <a:cs typeface="Times New Roman" pitchFamily="18" charset="0"/>
          </a:endParaRPr>
        </a:p>
      </dgm:t>
    </dgm:pt>
    <dgm:pt modelId="{FC679ABC-09F6-46A2-B0D7-E13D56D6636E}">
      <dgm:prSet phldrT="[Text]" custT="1"/>
      <dgm:spPr/>
      <dgm:t>
        <a:bodyPr/>
        <a:lstStyle/>
        <a:p>
          <a:r>
            <a:rPr lang="en-US" sz="3200" b="0" i="0" u="none" dirty="0" smtClean="0">
              <a:latin typeface="Times New Roman" pitchFamily="18" charset="0"/>
              <a:cs typeface="Times New Roman" pitchFamily="18" charset="0"/>
            </a:rPr>
            <a:t>objective of safety pharmacology </a:t>
          </a:r>
          <a:endParaRPr lang="en-US" sz="3200" b="0" u="none" dirty="0">
            <a:latin typeface="Times New Roman" pitchFamily="18" charset="0"/>
            <a:cs typeface="Times New Roman" pitchFamily="18" charset="0"/>
          </a:endParaRPr>
        </a:p>
      </dgm:t>
    </dgm:pt>
    <dgm:pt modelId="{01D27061-3706-4FAF-B9BC-200781EAEBBD}" type="parTrans" cxnId="{717D0583-C0F6-4656-97F7-078C8C5070D3}">
      <dgm:prSet/>
      <dgm:spPr/>
      <dgm:t>
        <a:bodyPr/>
        <a:lstStyle/>
        <a:p>
          <a:endParaRPr lang="en-US" sz="1800" b="0" u="none" dirty="0">
            <a:latin typeface="Times New Roman" pitchFamily="18" charset="0"/>
            <a:cs typeface="Times New Roman" pitchFamily="18" charset="0"/>
          </a:endParaRPr>
        </a:p>
      </dgm:t>
    </dgm:pt>
    <dgm:pt modelId="{697FCAFD-B7B7-4E84-A141-54BC84B939B7}" type="sibTrans" cxnId="{717D0583-C0F6-4656-97F7-078C8C5070D3}">
      <dgm:prSet/>
      <dgm:spPr/>
      <dgm:t>
        <a:bodyPr/>
        <a:lstStyle/>
        <a:p>
          <a:endParaRPr lang="en-US" sz="1800" b="0" u="none" dirty="0">
            <a:latin typeface="Times New Roman" pitchFamily="18" charset="0"/>
            <a:cs typeface="Times New Roman" pitchFamily="18" charset="0"/>
          </a:endParaRPr>
        </a:p>
      </dgm:t>
    </dgm:pt>
    <dgm:pt modelId="{B38C7FB0-4C08-4445-AB9A-7F8BC094E16E}">
      <dgm:prSet phldrT="[Text]" custT="1"/>
      <dgm:spPr/>
      <dgm:t>
        <a:bodyPr/>
        <a:lstStyle/>
        <a:p>
          <a:r>
            <a:rPr lang="en-US" sz="3200" b="0" u="none" dirty="0" smtClean="0">
              <a:latin typeface="Times New Roman" pitchFamily="18" charset="0"/>
              <a:cs typeface="Times New Roman" pitchFamily="18" charset="0"/>
            </a:rPr>
            <a:t>2</a:t>
          </a:r>
          <a:endParaRPr lang="en-US" sz="3200" b="0" u="none" dirty="0">
            <a:latin typeface="Times New Roman" pitchFamily="18" charset="0"/>
            <a:cs typeface="Times New Roman" pitchFamily="18" charset="0"/>
          </a:endParaRPr>
        </a:p>
      </dgm:t>
    </dgm:pt>
    <dgm:pt modelId="{9D97931A-9927-4179-B443-2645B699847E}" type="parTrans" cxnId="{F15371DC-B40E-4D46-A980-71BE8FD8FB48}">
      <dgm:prSet/>
      <dgm:spPr/>
      <dgm:t>
        <a:bodyPr/>
        <a:lstStyle/>
        <a:p>
          <a:endParaRPr lang="en-US" sz="1800" b="0" u="none" dirty="0">
            <a:latin typeface="Times New Roman" pitchFamily="18" charset="0"/>
            <a:cs typeface="Times New Roman" pitchFamily="18" charset="0"/>
          </a:endParaRPr>
        </a:p>
      </dgm:t>
    </dgm:pt>
    <dgm:pt modelId="{20D9DAB2-6094-4908-9FA1-AD5C38FF7972}" type="sibTrans" cxnId="{F15371DC-B40E-4D46-A980-71BE8FD8FB48}">
      <dgm:prSet/>
      <dgm:spPr/>
      <dgm:t>
        <a:bodyPr/>
        <a:lstStyle/>
        <a:p>
          <a:endParaRPr lang="en-US" sz="1800" b="0" u="none" dirty="0">
            <a:latin typeface="Times New Roman" pitchFamily="18" charset="0"/>
            <a:cs typeface="Times New Roman" pitchFamily="18" charset="0"/>
          </a:endParaRPr>
        </a:p>
      </dgm:t>
    </dgm:pt>
    <dgm:pt modelId="{85432AAA-F63A-4190-A03F-62053C2955DB}">
      <dgm:prSet phldrT="[Text]" custT="1"/>
      <dgm:spPr/>
      <dgm:t>
        <a:bodyPr/>
        <a:lstStyle/>
        <a:p>
          <a:r>
            <a:rPr lang="en-US" sz="3200" b="0" i="0" u="none" dirty="0" smtClean="0">
              <a:latin typeface="Times New Roman" pitchFamily="18" charset="0"/>
              <a:cs typeface="Times New Roman" pitchFamily="18" charset="0"/>
            </a:rPr>
            <a:t>general considerations in selection/design  </a:t>
          </a:r>
          <a:endParaRPr lang="en-US" sz="3200" b="0" u="none" dirty="0">
            <a:latin typeface="Times New Roman" pitchFamily="18" charset="0"/>
            <a:cs typeface="Times New Roman" pitchFamily="18" charset="0"/>
          </a:endParaRPr>
        </a:p>
      </dgm:t>
    </dgm:pt>
    <dgm:pt modelId="{9E91AB6B-FE0B-4746-9982-9EC7C4A20834}" type="parTrans" cxnId="{9349D987-18F6-4301-9B62-39305A2C4150}">
      <dgm:prSet/>
      <dgm:spPr/>
      <dgm:t>
        <a:bodyPr/>
        <a:lstStyle/>
        <a:p>
          <a:endParaRPr lang="en-US" sz="1800" b="0" u="none" dirty="0">
            <a:latin typeface="Times New Roman" pitchFamily="18" charset="0"/>
            <a:cs typeface="Times New Roman" pitchFamily="18" charset="0"/>
          </a:endParaRPr>
        </a:p>
      </dgm:t>
    </dgm:pt>
    <dgm:pt modelId="{52D41367-2312-46FA-BFB4-E09F5E676C1B}" type="sibTrans" cxnId="{9349D987-18F6-4301-9B62-39305A2C4150}">
      <dgm:prSet/>
      <dgm:spPr/>
      <dgm:t>
        <a:bodyPr/>
        <a:lstStyle/>
        <a:p>
          <a:endParaRPr lang="en-US" sz="1800" b="0" u="none" dirty="0">
            <a:latin typeface="Times New Roman" pitchFamily="18" charset="0"/>
            <a:cs typeface="Times New Roman" pitchFamily="18" charset="0"/>
          </a:endParaRPr>
        </a:p>
      </dgm:t>
    </dgm:pt>
    <dgm:pt modelId="{113A3F92-6A14-46D5-9E58-6A9E639C6605}">
      <dgm:prSet phldrT="[Text]" custT="1"/>
      <dgm:spPr/>
      <dgm:t>
        <a:bodyPr/>
        <a:lstStyle/>
        <a:p>
          <a:r>
            <a:rPr lang="en-US" sz="3200" b="0" u="none" dirty="0" smtClean="0">
              <a:latin typeface="Times New Roman" pitchFamily="18" charset="0"/>
              <a:cs typeface="Times New Roman" pitchFamily="18" charset="0"/>
            </a:rPr>
            <a:t>3</a:t>
          </a:r>
          <a:endParaRPr lang="en-US" sz="3200" b="0" u="none" dirty="0">
            <a:latin typeface="Times New Roman" pitchFamily="18" charset="0"/>
            <a:cs typeface="Times New Roman" pitchFamily="18" charset="0"/>
          </a:endParaRPr>
        </a:p>
      </dgm:t>
    </dgm:pt>
    <dgm:pt modelId="{AB40CDF8-FB8B-4B32-AB2E-AEFB6A99FE51}" type="parTrans" cxnId="{FD4DE8F3-1A5C-4DCC-9BA8-0BA035B4AB97}">
      <dgm:prSet/>
      <dgm:spPr/>
      <dgm:t>
        <a:bodyPr/>
        <a:lstStyle/>
        <a:p>
          <a:endParaRPr lang="en-US" sz="1800" b="0" u="none" dirty="0">
            <a:latin typeface="Times New Roman" pitchFamily="18" charset="0"/>
            <a:cs typeface="Times New Roman" pitchFamily="18" charset="0"/>
          </a:endParaRPr>
        </a:p>
      </dgm:t>
    </dgm:pt>
    <dgm:pt modelId="{BB8BE9A8-7479-429A-B459-FD51E4A47098}" type="sibTrans" cxnId="{FD4DE8F3-1A5C-4DCC-9BA8-0BA035B4AB97}">
      <dgm:prSet/>
      <dgm:spPr/>
      <dgm:t>
        <a:bodyPr/>
        <a:lstStyle/>
        <a:p>
          <a:endParaRPr lang="en-US" sz="1800" b="0" u="none" dirty="0">
            <a:latin typeface="Times New Roman" pitchFamily="18" charset="0"/>
            <a:cs typeface="Times New Roman" pitchFamily="18" charset="0"/>
          </a:endParaRPr>
        </a:p>
      </dgm:t>
    </dgm:pt>
    <dgm:pt modelId="{1D42EF77-7692-484F-BA49-D60FED0D07EB}">
      <dgm:prSet phldrT="[Text]" custT="1"/>
      <dgm:spPr/>
      <dgm:t>
        <a:bodyPr/>
        <a:lstStyle/>
        <a:p>
          <a:r>
            <a:rPr lang="en-US" sz="3200" b="0" i="0" u="none" dirty="0" smtClean="0">
              <a:latin typeface="Times New Roman" pitchFamily="18" charset="0"/>
              <a:cs typeface="Times New Roman" pitchFamily="18" charset="0"/>
            </a:rPr>
            <a:t>use of in vivo and in vitro studies</a:t>
          </a:r>
          <a:endParaRPr lang="en-US" sz="3200" b="0" u="none" dirty="0">
            <a:latin typeface="Times New Roman" pitchFamily="18" charset="0"/>
            <a:cs typeface="Times New Roman" pitchFamily="18" charset="0"/>
          </a:endParaRPr>
        </a:p>
      </dgm:t>
    </dgm:pt>
    <dgm:pt modelId="{D22036B7-B035-41E3-9C31-D69A8F999625}" type="sibTrans" cxnId="{949946DA-31BB-4FB2-B972-64ACF8269662}">
      <dgm:prSet/>
      <dgm:spPr/>
      <dgm:t>
        <a:bodyPr/>
        <a:lstStyle/>
        <a:p>
          <a:endParaRPr lang="en-US" sz="1800" b="0" u="none" dirty="0">
            <a:latin typeface="Times New Roman" pitchFamily="18" charset="0"/>
            <a:cs typeface="Times New Roman" pitchFamily="18" charset="0"/>
          </a:endParaRPr>
        </a:p>
      </dgm:t>
    </dgm:pt>
    <dgm:pt modelId="{33154D7E-0153-4DA0-9CB6-5B2F6C2E2A98}" type="parTrans" cxnId="{949946DA-31BB-4FB2-B972-64ACF8269662}">
      <dgm:prSet/>
      <dgm:spPr/>
      <dgm:t>
        <a:bodyPr/>
        <a:lstStyle/>
        <a:p>
          <a:endParaRPr lang="en-US" sz="1800" b="0" u="none" dirty="0">
            <a:latin typeface="Times New Roman" pitchFamily="18" charset="0"/>
            <a:cs typeface="Times New Roman" pitchFamily="18" charset="0"/>
          </a:endParaRPr>
        </a:p>
      </dgm:t>
    </dgm:pt>
    <dgm:pt modelId="{81334F61-199C-4D57-979E-5917903B2529}" type="pres">
      <dgm:prSet presAssocID="{168E7677-2106-4F71-9C96-672A6F617E2A}" presName="linearFlow" presStyleCnt="0">
        <dgm:presLayoutVars>
          <dgm:dir/>
          <dgm:animLvl val="lvl"/>
          <dgm:resizeHandles val="exact"/>
        </dgm:presLayoutVars>
      </dgm:prSet>
      <dgm:spPr/>
      <dgm:t>
        <a:bodyPr/>
        <a:lstStyle/>
        <a:p>
          <a:endParaRPr lang="en-US"/>
        </a:p>
      </dgm:t>
    </dgm:pt>
    <dgm:pt modelId="{4F63401B-8BFF-41DD-A09A-9345BE32E4F2}" type="pres">
      <dgm:prSet presAssocID="{A58BA74F-F6AA-4866-8015-E03A44FD4241}" presName="composite" presStyleCnt="0"/>
      <dgm:spPr/>
    </dgm:pt>
    <dgm:pt modelId="{1F7089BC-B4AC-4650-BF61-D106EC099742}" type="pres">
      <dgm:prSet presAssocID="{A58BA74F-F6AA-4866-8015-E03A44FD4241}" presName="parentText" presStyleLbl="alignNode1" presStyleIdx="0" presStyleCnt="3">
        <dgm:presLayoutVars>
          <dgm:chMax val="1"/>
          <dgm:bulletEnabled val="1"/>
        </dgm:presLayoutVars>
      </dgm:prSet>
      <dgm:spPr/>
      <dgm:t>
        <a:bodyPr/>
        <a:lstStyle/>
        <a:p>
          <a:endParaRPr lang="en-US"/>
        </a:p>
      </dgm:t>
    </dgm:pt>
    <dgm:pt modelId="{5DD4F0DC-53E8-4EF6-B311-AC55C15E0F1C}" type="pres">
      <dgm:prSet presAssocID="{A58BA74F-F6AA-4866-8015-E03A44FD4241}" presName="descendantText" presStyleLbl="alignAcc1" presStyleIdx="0" presStyleCnt="3">
        <dgm:presLayoutVars>
          <dgm:bulletEnabled val="1"/>
        </dgm:presLayoutVars>
      </dgm:prSet>
      <dgm:spPr/>
      <dgm:t>
        <a:bodyPr/>
        <a:lstStyle/>
        <a:p>
          <a:endParaRPr lang="en-US"/>
        </a:p>
      </dgm:t>
    </dgm:pt>
    <dgm:pt modelId="{E191D08C-86D2-446D-821A-5EB5CB100744}" type="pres">
      <dgm:prSet presAssocID="{BE7B9637-3765-4499-B97A-1260A79C68BC}" presName="sp" presStyleCnt="0"/>
      <dgm:spPr/>
    </dgm:pt>
    <dgm:pt modelId="{EC84940F-9F25-4EE3-99E4-72C3C88E04A0}" type="pres">
      <dgm:prSet presAssocID="{B38C7FB0-4C08-4445-AB9A-7F8BC094E16E}" presName="composite" presStyleCnt="0"/>
      <dgm:spPr/>
    </dgm:pt>
    <dgm:pt modelId="{E4DC9B50-BFBC-48C7-8301-A5F2D32E26BC}" type="pres">
      <dgm:prSet presAssocID="{B38C7FB0-4C08-4445-AB9A-7F8BC094E16E}" presName="parentText" presStyleLbl="alignNode1" presStyleIdx="1" presStyleCnt="3">
        <dgm:presLayoutVars>
          <dgm:chMax val="1"/>
          <dgm:bulletEnabled val="1"/>
        </dgm:presLayoutVars>
      </dgm:prSet>
      <dgm:spPr/>
      <dgm:t>
        <a:bodyPr/>
        <a:lstStyle/>
        <a:p>
          <a:endParaRPr lang="en-US"/>
        </a:p>
      </dgm:t>
    </dgm:pt>
    <dgm:pt modelId="{0F890811-8404-484C-BBE5-6615550DFA73}" type="pres">
      <dgm:prSet presAssocID="{B38C7FB0-4C08-4445-AB9A-7F8BC094E16E}" presName="descendantText" presStyleLbl="alignAcc1" presStyleIdx="1" presStyleCnt="3">
        <dgm:presLayoutVars>
          <dgm:bulletEnabled val="1"/>
        </dgm:presLayoutVars>
      </dgm:prSet>
      <dgm:spPr/>
      <dgm:t>
        <a:bodyPr/>
        <a:lstStyle/>
        <a:p>
          <a:endParaRPr lang="en-US"/>
        </a:p>
      </dgm:t>
    </dgm:pt>
    <dgm:pt modelId="{A06149DE-E2AD-4A70-90A7-DE79A9865EB7}" type="pres">
      <dgm:prSet presAssocID="{20D9DAB2-6094-4908-9FA1-AD5C38FF7972}" presName="sp" presStyleCnt="0"/>
      <dgm:spPr/>
    </dgm:pt>
    <dgm:pt modelId="{9691E565-4E5F-44CC-A313-D2817F96967C}" type="pres">
      <dgm:prSet presAssocID="{113A3F92-6A14-46D5-9E58-6A9E639C6605}" presName="composite" presStyleCnt="0"/>
      <dgm:spPr/>
    </dgm:pt>
    <dgm:pt modelId="{3DA4E666-7517-4BF0-8824-0B5BD3E0BD89}" type="pres">
      <dgm:prSet presAssocID="{113A3F92-6A14-46D5-9E58-6A9E639C6605}" presName="parentText" presStyleLbl="alignNode1" presStyleIdx="2" presStyleCnt="3">
        <dgm:presLayoutVars>
          <dgm:chMax val="1"/>
          <dgm:bulletEnabled val="1"/>
        </dgm:presLayoutVars>
      </dgm:prSet>
      <dgm:spPr/>
      <dgm:t>
        <a:bodyPr/>
        <a:lstStyle/>
        <a:p>
          <a:endParaRPr lang="en-US"/>
        </a:p>
      </dgm:t>
    </dgm:pt>
    <dgm:pt modelId="{45611679-0B0E-4660-9063-B95BE397C31D}" type="pres">
      <dgm:prSet presAssocID="{113A3F92-6A14-46D5-9E58-6A9E639C6605}" presName="descendantText" presStyleLbl="alignAcc1" presStyleIdx="2" presStyleCnt="3">
        <dgm:presLayoutVars>
          <dgm:bulletEnabled val="1"/>
        </dgm:presLayoutVars>
      </dgm:prSet>
      <dgm:spPr/>
      <dgm:t>
        <a:bodyPr/>
        <a:lstStyle/>
        <a:p>
          <a:endParaRPr lang="en-US"/>
        </a:p>
      </dgm:t>
    </dgm:pt>
  </dgm:ptLst>
  <dgm:cxnLst>
    <dgm:cxn modelId="{52623571-78B2-4FB1-B08B-8BA9B78AA928}" type="presOf" srcId="{1D42EF77-7692-484F-BA49-D60FED0D07EB}" destId="{45611679-0B0E-4660-9063-B95BE397C31D}" srcOrd="0" destOrd="0" presId="urn:microsoft.com/office/officeart/2005/8/layout/chevron2"/>
    <dgm:cxn modelId="{9BCA7EAA-EEB4-4815-AFB9-C4506C52A352}" type="presOf" srcId="{A58BA74F-F6AA-4866-8015-E03A44FD4241}" destId="{1F7089BC-B4AC-4650-BF61-D106EC099742}" srcOrd="0" destOrd="0" presId="urn:microsoft.com/office/officeart/2005/8/layout/chevron2"/>
    <dgm:cxn modelId="{41F83219-6E4C-4091-B739-3FD57C25C7EF}" type="presOf" srcId="{B38C7FB0-4C08-4445-AB9A-7F8BC094E16E}" destId="{E4DC9B50-BFBC-48C7-8301-A5F2D32E26BC}" srcOrd="0" destOrd="0" presId="urn:microsoft.com/office/officeart/2005/8/layout/chevron2"/>
    <dgm:cxn modelId="{717D0583-C0F6-4656-97F7-078C8C5070D3}" srcId="{A58BA74F-F6AA-4866-8015-E03A44FD4241}" destId="{FC679ABC-09F6-46A2-B0D7-E13D56D6636E}" srcOrd="0" destOrd="0" parTransId="{01D27061-3706-4FAF-B9BC-200781EAEBBD}" sibTransId="{697FCAFD-B7B7-4E84-A141-54BC84B939B7}"/>
    <dgm:cxn modelId="{57CEB2F6-E2B1-4C31-843D-BA72F49A69D2}" type="presOf" srcId="{168E7677-2106-4F71-9C96-672A6F617E2A}" destId="{81334F61-199C-4D57-979E-5917903B2529}" srcOrd="0" destOrd="0" presId="urn:microsoft.com/office/officeart/2005/8/layout/chevron2"/>
    <dgm:cxn modelId="{9349D987-18F6-4301-9B62-39305A2C4150}" srcId="{B38C7FB0-4C08-4445-AB9A-7F8BC094E16E}" destId="{85432AAA-F63A-4190-A03F-62053C2955DB}" srcOrd="0" destOrd="0" parTransId="{9E91AB6B-FE0B-4746-9982-9EC7C4A20834}" sibTransId="{52D41367-2312-46FA-BFB4-E09F5E676C1B}"/>
    <dgm:cxn modelId="{949946DA-31BB-4FB2-B972-64ACF8269662}" srcId="{113A3F92-6A14-46D5-9E58-6A9E639C6605}" destId="{1D42EF77-7692-484F-BA49-D60FED0D07EB}" srcOrd="0" destOrd="0" parTransId="{33154D7E-0153-4DA0-9CB6-5B2F6C2E2A98}" sibTransId="{D22036B7-B035-41E3-9C31-D69A8F999625}"/>
    <dgm:cxn modelId="{BEC43EC8-E6E6-40EA-9B99-BD5029E16752}" type="presOf" srcId="{85432AAA-F63A-4190-A03F-62053C2955DB}" destId="{0F890811-8404-484C-BBE5-6615550DFA73}" srcOrd="0" destOrd="0" presId="urn:microsoft.com/office/officeart/2005/8/layout/chevron2"/>
    <dgm:cxn modelId="{AA284E8C-6054-445C-AD84-81E93470786F}" type="presOf" srcId="{FC679ABC-09F6-46A2-B0D7-E13D56D6636E}" destId="{5DD4F0DC-53E8-4EF6-B311-AC55C15E0F1C}" srcOrd="0" destOrd="0" presId="urn:microsoft.com/office/officeart/2005/8/layout/chevron2"/>
    <dgm:cxn modelId="{F15371DC-B40E-4D46-A980-71BE8FD8FB48}" srcId="{168E7677-2106-4F71-9C96-672A6F617E2A}" destId="{B38C7FB0-4C08-4445-AB9A-7F8BC094E16E}" srcOrd="1" destOrd="0" parTransId="{9D97931A-9927-4179-B443-2645B699847E}" sibTransId="{20D9DAB2-6094-4908-9FA1-AD5C38FF7972}"/>
    <dgm:cxn modelId="{B468C6D3-5FCF-4A64-BCBC-0D88FBFA9F32}" type="presOf" srcId="{113A3F92-6A14-46D5-9E58-6A9E639C6605}" destId="{3DA4E666-7517-4BF0-8824-0B5BD3E0BD89}" srcOrd="0" destOrd="0" presId="urn:microsoft.com/office/officeart/2005/8/layout/chevron2"/>
    <dgm:cxn modelId="{FD4DE8F3-1A5C-4DCC-9BA8-0BA035B4AB97}" srcId="{168E7677-2106-4F71-9C96-672A6F617E2A}" destId="{113A3F92-6A14-46D5-9E58-6A9E639C6605}" srcOrd="2" destOrd="0" parTransId="{AB40CDF8-FB8B-4B32-AB2E-AEFB6A99FE51}" sibTransId="{BB8BE9A8-7479-429A-B459-FD51E4A47098}"/>
    <dgm:cxn modelId="{05AC557A-E41A-45B7-AD88-CA367BEFC4AA}" srcId="{168E7677-2106-4F71-9C96-672A6F617E2A}" destId="{A58BA74F-F6AA-4866-8015-E03A44FD4241}" srcOrd="0" destOrd="0" parTransId="{0BF23903-BBF7-4968-AD0F-BA689F796C4D}" sibTransId="{BE7B9637-3765-4499-B97A-1260A79C68BC}"/>
    <dgm:cxn modelId="{9A1C1E34-6213-4D42-8FBC-E7020CE8D288}" type="presParOf" srcId="{81334F61-199C-4D57-979E-5917903B2529}" destId="{4F63401B-8BFF-41DD-A09A-9345BE32E4F2}" srcOrd="0" destOrd="0" presId="urn:microsoft.com/office/officeart/2005/8/layout/chevron2"/>
    <dgm:cxn modelId="{9B267B1A-1CF7-41B8-B7AF-6C5E7356896A}" type="presParOf" srcId="{4F63401B-8BFF-41DD-A09A-9345BE32E4F2}" destId="{1F7089BC-B4AC-4650-BF61-D106EC099742}" srcOrd="0" destOrd="0" presId="urn:microsoft.com/office/officeart/2005/8/layout/chevron2"/>
    <dgm:cxn modelId="{5FBFB9DA-7338-4166-B34F-12238D069591}" type="presParOf" srcId="{4F63401B-8BFF-41DD-A09A-9345BE32E4F2}" destId="{5DD4F0DC-53E8-4EF6-B311-AC55C15E0F1C}" srcOrd="1" destOrd="0" presId="urn:microsoft.com/office/officeart/2005/8/layout/chevron2"/>
    <dgm:cxn modelId="{72154984-386F-41D7-A6E1-DAAEFD7C9DC8}" type="presParOf" srcId="{81334F61-199C-4D57-979E-5917903B2529}" destId="{E191D08C-86D2-446D-821A-5EB5CB100744}" srcOrd="1" destOrd="0" presId="urn:microsoft.com/office/officeart/2005/8/layout/chevron2"/>
    <dgm:cxn modelId="{9F3F078F-F46D-4A19-9D8C-5982841D52B2}" type="presParOf" srcId="{81334F61-199C-4D57-979E-5917903B2529}" destId="{EC84940F-9F25-4EE3-99E4-72C3C88E04A0}" srcOrd="2" destOrd="0" presId="urn:microsoft.com/office/officeart/2005/8/layout/chevron2"/>
    <dgm:cxn modelId="{F0D6DBE4-13EB-4315-8727-94B38DD38C26}" type="presParOf" srcId="{EC84940F-9F25-4EE3-99E4-72C3C88E04A0}" destId="{E4DC9B50-BFBC-48C7-8301-A5F2D32E26BC}" srcOrd="0" destOrd="0" presId="urn:microsoft.com/office/officeart/2005/8/layout/chevron2"/>
    <dgm:cxn modelId="{D8362476-237D-463C-958B-C0E723A4FA0F}" type="presParOf" srcId="{EC84940F-9F25-4EE3-99E4-72C3C88E04A0}" destId="{0F890811-8404-484C-BBE5-6615550DFA73}" srcOrd="1" destOrd="0" presId="urn:microsoft.com/office/officeart/2005/8/layout/chevron2"/>
    <dgm:cxn modelId="{F387CE73-92CD-4173-B874-23FEBE82E41D}" type="presParOf" srcId="{81334F61-199C-4D57-979E-5917903B2529}" destId="{A06149DE-E2AD-4A70-90A7-DE79A9865EB7}" srcOrd="3" destOrd="0" presId="urn:microsoft.com/office/officeart/2005/8/layout/chevron2"/>
    <dgm:cxn modelId="{E863A57B-FF6A-44A1-9984-62A9C497E59A}" type="presParOf" srcId="{81334F61-199C-4D57-979E-5917903B2529}" destId="{9691E565-4E5F-44CC-A313-D2817F96967C}" srcOrd="4" destOrd="0" presId="urn:microsoft.com/office/officeart/2005/8/layout/chevron2"/>
    <dgm:cxn modelId="{634BD774-548D-478C-9885-792D8F9C188F}" type="presParOf" srcId="{9691E565-4E5F-44CC-A313-D2817F96967C}" destId="{3DA4E666-7517-4BF0-8824-0B5BD3E0BD89}" srcOrd="0" destOrd="0" presId="urn:microsoft.com/office/officeart/2005/8/layout/chevron2"/>
    <dgm:cxn modelId="{614CE6DF-61CF-4114-8C89-D2E8D035FF3E}" type="presParOf" srcId="{9691E565-4E5F-44CC-A313-D2817F96967C}" destId="{45611679-0B0E-4660-9063-B95BE397C31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29ACC0-4EB1-4E12-8FE7-D43FA8B9CCEB}" type="doc">
      <dgm:prSet loTypeId="urn:microsoft.com/office/officeart/2005/8/layout/chevron2" loCatId="list" qsTypeId="urn:microsoft.com/office/officeart/2005/8/quickstyle/3d1" qsCatId="3D" csTypeId="urn:microsoft.com/office/officeart/2005/8/colors/accent1_2" csCatId="accent1" phldr="1"/>
      <dgm:spPr/>
      <dgm:t>
        <a:bodyPr/>
        <a:lstStyle/>
        <a:p>
          <a:endParaRPr lang="en-US"/>
        </a:p>
      </dgm:t>
    </dgm:pt>
    <dgm:pt modelId="{F4C73F62-8BEF-4A00-953D-F772F437EF86}">
      <dgm:prSet phldrT="[Text]"/>
      <dgm:spPr/>
      <dgm:t>
        <a:bodyPr/>
        <a:lstStyle/>
        <a:p>
          <a:r>
            <a:rPr lang="en-US" b="0" dirty="0" smtClean="0">
              <a:latin typeface="Times New Roman" pitchFamily="18" charset="0"/>
              <a:cs typeface="Times New Roman" pitchFamily="18" charset="0"/>
            </a:rPr>
            <a:t>5</a:t>
          </a:r>
          <a:endParaRPr lang="en-US" b="0" dirty="0">
            <a:latin typeface="Times New Roman" pitchFamily="18" charset="0"/>
            <a:cs typeface="Times New Roman" pitchFamily="18" charset="0"/>
          </a:endParaRPr>
        </a:p>
      </dgm:t>
    </dgm:pt>
    <dgm:pt modelId="{C23B9997-6534-42A9-A58A-55F51F4A0E41}" type="parTrans" cxnId="{8EC15FC9-F297-4C24-848C-D057A91AA78D}">
      <dgm:prSet/>
      <dgm:spPr/>
      <dgm:t>
        <a:bodyPr/>
        <a:lstStyle/>
        <a:p>
          <a:endParaRPr lang="en-US" b="0" dirty="0">
            <a:latin typeface="Times New Roman" pitchFamily="18" charset="0"/>
            <a:cs typeface="Times New Roman" pitchFamily="18" charset="0"/>
          </a:endParaRPr>
        </a:p>
      </dgm:t>
    </dgm:pt>
    <dgm:pt modelId="{105C54F3-A59E-4A61-9F93-958D001B3AA4}" type="sibTrans" cxnId="{8EC15FC9-F297-4C24-848C-D057A91AA78D}">
      <dgm:prSet/>
      <dgm:spPr/>
      <dgm:t>
        <a:bodyPr/>
        <a:lstStyle/>
        <a:p>
          <a:endParaRPr lang="en-US" b="0" dirty="0">
            <a:latin typeface="Times New Roman" pitchFamily="18" charset="0"/>
            <a:cs typeface="Times New Roman" pitchFamily="18" charset="0"/>
          </a:endParaRPr>
        </a:p>
      </dgm:t>
    </dgm:pt>
    <dgm:pt modelId="{256E913C-DE21-45C3-98EA-062FDAFB48EF}">
      <dgm:prSet phldrT="[Text]"/>
      <dgm:spPr/>
      <dgm:t>
        <a:bodyPr/>
        <a:lstStyle/>
        <a:p>
          <a:r>
            <a:rPr lang="en-US" b="0" i="0" dirty="0" smtClean="0">
              <a:latin typeface="Times New Roman" pitchFamily="18" charset="0"/>
              <a:cs typeface="Times New Roman" pitchFamily="18" charset="0"/>
            </a:rPr>
            <a:t>dose levels or concentrations of test substance</a:t>
          </a:r>
          <a:endParaRPr lang="en-US" b="0" dirty="0">
            <a:latin typeface="Times New Roman" pitchFamily="18" charset="0"/>
            <a:cs typeface="Times New Roman" pitchFamily="18" charset="0"/>
          </a:endParaRPr>
        </a:p>
      </dgm:t>
    </dgm:pt>
    <dgm:pt modelId="{D9D4D5C8-8D86-405E-B0E1-EA938CBFD571}" type="parTrans" cxnId="{27213125-BFB2-4D15-B266-A078973F7D89}">
      <dgm:prSet/>
      <dgm:spPr/>
      <dgm:t>
        <a:bodyPr/>
        <a:lstStyle/>
        <a:p>
          <a:endParaRPr lang="en-US" b="0" dirty="0">
            <a:latin typeface="Times New Roman" pitchFamily="18" charset="0"/>
            <a:cs typeface="Times New Roman" pitchFamily="18" charset="0"/>
          </a:endParaRPr>
        </a:p>
      </dgm:t>
    </dgm:pt>
    <dgm:pt modelId="{8C5EC91B-C7C5-424E-9FA4-3392525840FB}" type="sibTrans" cxnId="{27213125-BFB2-4D15-B266-A078973F7D89}">
      <dgm:prSet/>
      <dgm:spPr/>
      <dgm:t>
        <a:bodyPr/>
        <a:lstStyle/>
        <a:p>
          <a:endParaRPr lang="en-US" b="0" dirty="0">
            <a:latin typeface="Times New Roman" pitchFamily="18" charset="0"/>
            <a:cs typeface="Times New Roman" pitchFamily="18" charset="0"/>
          </a:endParaRPr>
        </a:p>
      </dgm:t>
    </dgm:pt>
    <dgm:pt modelId="{92AC4A56-58D3-4BC0-A699-B239B2DA46C0}">
      <dgm:prSet phldrT="[Text]"/>
      <dgm:spPr/>
      <dgm:t>
        <a:bodyPr/>
        <a:lstStyle/>
        <a:p>
          <a:r>
            <a:rPr lang="en-US" b="0" dirty="0" smtClean="0">
              <a:latin typeface="Times New Roman" pitchFamily="18" charset="0"/>
              <a:cs typeface="Times New Roman" pitchFamily="18" charset="0"/>
            </a:rPr>
            <a:t>6</a:t>
          </a:r>
          <a:endParaRPr lang="en-US" b="0" dirty="0">
            <a:latin typeface="Times New Roman" pitchFamily="18" charset="0"/>
            <a:cs typeface="Times New Roman" pitchFamily="18" charset="0"/>
          </a:endParaRPr>
        </a:p>
      </dgm:t>
    </dgm:pt>
    <dgm:pt modelId="{169D0399-D40C-4A58-B166-3A66DAB51006}" type="parTrans" cxnId="{EFFCEB60-F146-4B55-A0A2-8287256EB9F8}">
      <dgm:prSet/>
      <dgm:spPr/>
      <dgm:t>
        <a:bodyPr/>
        <a:lstStyle/>
        <a:p>
          <a:endParaRPr lang="en-US" b="0" dirty="0">
            <a:latin typeface="Times New Roman" pitchFamily="18" charset="0"/>
            <a:cs typeface="Times New Roman" pitchFamily="18" charset="0"/>
          </a:endParaRPr>
        </a:p>
      </dgm:t>
    </dgm:pt>
    <dgm:pt modelId="{4668BFF4-B277-4E57-9C32-88B9C09B7BA2}" type="sibTrans" cxnId="{EFFCEB60-F146-4B55-A0A2-8287256EB9F8}">
      <dgm:prSet/>
      <dgm:spPr/>
      <dgm:t>
        <a:bodyPr/>
        <a:lstStyle/>
        <a:p>
          <a:endParaRPr lang="en-US" b="0" dirty="0">
            <a:latin typeface="Times New Roman" pitchFamily="18" charset="0"/>
            <a:cs typeface="Times New Roman" pitchFamily="18" charset="0"/>
          </a:endParaRPr>
        </a:p>
      </dgm:t>
    </dgm:pt>
    <dgm:pt modelId="{9BF4C39A-4296-4CF7-B453-1B2AAC59B786}">
      <dgm:prSet phldrT="[Text]"/>
      <dgm:spPr/>
      <dgm:t>
        <a:bodyPr/>
        <a:lstStyle/>
        <a:p>
          <a:r>
            <a:rPr lang="en-US" b="0" i="0" dirty="0" smtClean="0">
              <a:latin typeface="Times New Roman" pitchFamily="18" charset="0"/>
              <a:cs typeface="Times New Roman" pitchFamily="18" charset="0"/>
            </a:rPr>
            <a:t>in vitro studies </a:t>
          </a:r>
          <a:endParaRPr lang="en-US" b="0" dirty="0">
            <a:latin typeface="Times New Roman" pitchFamily="18" charset="0"/>
            <a:cs typeface="Times New Roman" pitchFamily="18" charset="0"/>
          </a:endParaRPr>
        </a:p>
      </dgm:t>
    </dgm:pt>
    <dgm:pt modelId="{EE44FF02-3AA4-4FEB-94DC-22ED0172D05F}" type="parTrans" cxnId="{5E515F1B-0B48-4187-9328-B63EED9CEA94}">
      <dgm:prSet/>
      <dgm:spPr/>
      <dgm:t>
        <a:bodyPr/>
        <a:lstStyle/>
        <a:p>
          <a:endParaRPr lang="en-US" b="0" dirty="0">
            <a:latin typeface="Times New Roman" pitchFamily="18" charset="0"/>
            <a:cs typeface="Times New Roman" pitchFamily="18" charset="0"/>
          </a:endParaRPr>
        </a:p>
      </dgm:t>
    </dgm:pt>
    <dgm:pt modelId="{C082979D-81C8-49DF-9589-E19638F93290}" type="sibTrans" cxnId="{5E515F1B-0B48-4187-9328-B63EED9CEA94}">
      <dgm:prSet/>
      <dgm:spPr/>
      <dgm:t>
        <a:bodyPr/>
        <a:lstStyle/>
        <a:p>
          <a:endParaRPr lang="en-US" b="0" dirty="0">
            <a:latin typeface="Times New Roman" pitchFamily="18" charset="0"/>
            <a:cs typeface="Times New Roman" pitchFamily="18" charset="0"/>
          </a:endParaRPr>
        </a:p>
      </dgm:t>
    </dgm:pt>
    <dgm:pt modelId="{C896C1CB-99FC-40ED-85EA-AE3CB99C1C2F}">
      <dgm:prSet/>
      <dgm:spPr/>
      <dgm:t>
        <a:bodyPr/>
        <a:lstStyle/>
        <a:p>
          <a:r>
            <a:rPr lang="en-US" b="0" dirty="0" smtClean="0">
              <a:latin typeface="Times New Roman" pitchFamily="18" charset="0"/>
              <a:cs typeface="Times New Roman" pitchFamily="18" charset="0"/>
            </a:rPr>
            <a:t>4</a:t>
          </a:r>
          <a:endParaRPr lang="en-US" b="0" dirty="0">
            <a:latin typeface="Times New Roman" pitchFamily="18" charset="0"/>
            <a:cs typeface="Times New Roman" pitchFamily="18" charset="0"/>
          </a:endParaRPr>
        </a:p>
      </dgm:t>
    </dgm:pt>
    <dgm:pt modelId="{144FEB9B-5B8E-45AB-89F0-7F9A287B112F}" type="parTrans" cxnId="{0D2F08B5-50C6-464F-BB7E-637D2ADA8A5B}">
      <dgm:prSet/>
      <dgm:spPr/>
      <dgm:t>
        <a:bodyPr/>
        <a:lstStyle/>
        <a:p>
          <a:endParaRPr lang="en-US" b="0" dirty="0">
            <a:latin typeface="Times New Roman" pitchFamily="18" charset="0"/>
            <a:cs typeface="Times New Roman" pitchFamily="18" charset="0"/>
          </a:endParaRPr>
        </a:p>
      </dgm:t>
    </dgm:pt>
    <dgm:pt modelId="{F1526FB6-5ECB-496F-8B2C-B96248A6724A}" type="sibTrans" cxnId="{0D2F08B5-50C6-464F-BB7E-637D2ADA8A5B}">
      <dgm:prSet/>
      <dgm:spPr/>
      <dgm:t>
        <a:bodyPr/>
        <a:lstStyle/>
        <a:p>
          <a:endParaRPr lang="en-US" b="0" dirty="0">
            <a:latin typeface="Times New Roman" pitchFamily="18" charset="0"/>
            <a:cs typeface="Times New Roman" pitchFamily="18" charset="0"/>
          </a:endParaRPr>
        </a:p>
      </dgm:t>
    </dgm:pt>
    <dgm:pt modelId="{F3DAABEF-3504-4C66-A746-32EC3335B22C}">
      <dgm:prSet/>
      <dgm:spPr/>
      <dgm:t>
        <a:bodyPr/>
        <a:lstStyle/>
        <a:p>
          <a:r>
            <a:rPr lang="en-US" b="0" i="0" dirty="0" smtClean="0">
              <a:latin typeface="Times New Roman" pitchFamily="18" charset="0"/>
              <a:cs typeface="Times New Roman" pitchFamily="18" charset="0"/>
            </a:rPr>
            <a:t>sample size and use of controls</a:t>
          </a:r>
          <a:endParaRPr lang="en-US" b="0" dirty="0">
            <a:latin typeface="Times New Roman" pitchFamily="18" charset="0"/>
            <a:cs typeface="Times New Roman" pitchFamily="18" charset="0"/>
          </a:endParaRPr>
        </a:p>
      </dgm:t>
    </dgm:pt>
    <dgm:pt modelId="{9CCFDFC1-B448-4DAF-96FC-55FCE2890C54}" type="parTrans" cxnId="{61641317-BCFA-4B5F-AADB-CA3444F75828}">
      <dgm:prSet/>
      <dgm:spPr/>
      <dgm:t>
        <a:bodyPr/>
        <a:lstStyle/>
        <a:p>
          <a:endParaRPr lang="en-US" b="0" dirty="0">
            <a:latin typeface="Times New Roman" pitchFamily="18" charset="0"/>
            <a:cs typeface="Times New Roman" pitchFamily="18" charset="0"/>
          </a:endParaRPr>
        </a:p>
      </dgm:t>
    </dgm:pt>
    <dgm:pt modelId="{898A5DA8-ACD7-4DA0-97B3-6A9A6DD21436}" type="sibTrans" cxnId="{61641317-BCFA-4B5F-AADB-CA3444F75828}">
      <dgm:prSet/>
      <dgm:spPr/>
      <dgm:t>
        <a:bodyPr/>
        <a:lstStyle/>
        <a:p>
          <a:endParaRPr lang="en-US" b="0" dirty="0">
            <a:latin typeface="Times New Roman" pitchFamily="18" charset="0"/>
            <a:cs typeface="Times New Roman" pitchFamily="18" charset="0"/>
          </a:endParaRPr>
        </a:p>
      </dgm:t>
    </dgm:pt>
    <dgm:pt modelId="{2892A93C-8388-471F-9C91-F43125C6D308}" type="pres">
      <dgm:prSet presAssocID="{CE29ACC0-4EB1-4E12-8FE7-D43FA8B9CCEB}" presName="linearFlow" presStyleCnt="0">
        <dgm:presLayoutVars>
          <dgm:dir/>
          <dgm:animLvl val="lvl"/>
          <dgm:resizeHandles val="exact"/>
        </dgm:presLayoutVars>
      </dgm:prSet>
      <dgm:spPr/>
      <dgm:t>
        <a:bodyPr/>
        <a:lstStyle/>
        <a:p>
          <a:endParaRPr lang="en-US"/>
        </a:p>
      </dgm:t>
    </dgm:pt>
    <dgm:pt modelId="{FF7E0D3A-1565-40E2-B3AE-1D274348209F}" type="pres">
      <dgm:prSet presAssocID="{C896C1CB-99FC-40ED-85EA-AE3CB99C1C2F}" presName="composite" presStyleCnt="0"/>
      <dgm:spPr/>
    </dgm:pt>
    <dgm:pt modelId="{DF2189F4-5BBD-49D0-BECE-9A3F56289CD4}" type="pres">
      <dgm:prSet presAssocID="{C896C1CB-99FC-40ED-85EA-AE3CB99C1C2F}" presName="parentText" presStyleLbl="alignNode1" presStyleIdx="0" presStyleCnt="3">
        <dgm:presLayoutVars>
          <dgm:chMax val="1"/>
          <dgm:bulletEnabled val="1"/>
        </dgm:presLayoutVars>
      </dgm:prSet>
      <dgm:spPr/>
      <dgm:t>
        <a:bodyPr/>
        <a:lstStyle/>
        <a:p>
          <a:endParaRPr lang="en-US"/>
        </a:p>
      </dgm:t>
    </dgm:pt>
    <dgm:pt modelId="{B073E37E-9B40-4516-AC7D-E1AA311B74AC}" type="pres">
      <dgm:prSet presAssocID="{C896C1CB-99FC-40ED-85EA-AE3CB99C1C2F}" presName="descendantText" presStyleLbl="alignAcc1" presStyleIdx="0" presStyleCnt="3">
        <dgm:presLayoutVars>
          <dgm:bulletEnabled val="1"/>
        </dgm:presLayoutVars>
      </dgm:prSet>
      <dgm:spPr/>
      <dgm:t>
        <a:bodyPr/>
        <a:lstStyle/>
        <a:p>
          <a:endParaRPr lang="en-US"/>
        </a:p>
      </dgm:t>
    </dgm:pt>
    <dgm:pt modelId="{009502C2-0999-419A-9DC7-71C57D404306}" type="pres">
      <dgm:prSet presAssocID="{F1526FB6-5ECB-496F-8B2C-B96248A6724A}" presName="sp" presStyleCnt="0"/>
      <dgm:spPr/>
    </dgm:pt>
    <dgm:pt modelId="{AE67C829-BD02-48C4-B97D-67BB55E6FF6C}" type="pres">
      <dgm:prSet presAssocID="{F4C73F62-8BEF-4A00-953D-F772F437EF86}" presName="composite" presStyleCnt="0"/>
      <dgm:spPr/>
    </dgm:pt>
    <dgm:pt modelId="{C01A7997-3933-4210-B029-23B3B0A9E561}" type="pres">
      <dgm:prSet presAssocID="{F4C73F62-8BEF-4A00-953D-F772F437EF86}" presName="parentText" presStyleLbl="alignNode1" presStyleIdx="1" presStyleCnt="3">
        <dgm:presLayoutVars>
          <dgm:chMax val="1"/>
          <dgm:bulletEnabled val="1"/>
        </dgm:presLayoutVars>
      </dgm:prSet>
      <dgm:spPr/>
      <dgm:t>
        <a:bodyPr/>
        <a:lstStyle/>
        <a:p>
          <a:endParaRPr lang="en-US"/>
        </a:p>
      </dgm:t>
    </dgm:pt>
    <dgm:pt modelId="{3EAEF05C-9932-417B-AA23-CC1288CA9B61}" type="pres">
      <dgm:prSet presAssocID="{F4C73F62-8BEF-4A00-953D-F772F437EF86}" presName="descendantText" presStyleLbl="alignAcc1" presStyleIdx="1" presStyleCnt="3">
        <dgm:presLayoutVars>
          <dgm:bulletEnabled val="1"/>
        </dgm:presLayoutVars>
      </dgm:prSet>
      <dgm:spPr/>
      <dgm:t>
        <a:bodyPr/>
        <a:lstStyle/>
        <a:p>
          <a:endParaRPr lang="en-US"/>
        </a:p>
      </dgm:t>
    </dgm:pt>
    <dgm:pt modelId="{E5F2524F-29C6-4313-8732-9E6FD83B70B8}" type="pres">
      <dgm:prSet presAssocID="{105C54F3-A59E-4A61-9F93-958D001B3AA4}" presName="sp" presStyleCnt="0"/>
      <dgm:spPr/>
    </dgm:pt>
    <dgm:pt modelId="{8FD11436-FE84-4140-93D2-09485B200EEF}" type="pres">
      <dgm:prSet presAssocID="{92AC4A56-58D3-4BC0-A699-B239B2DA46C0}" presName="composite" presStyleCnt="0"/>
      <dgm:spPr/>
    </dgm:pt>
    <dgm:pt modelId="{C15B9AD2-B375-4715-87DE-C5B16A2574C7}" type="pres">
      <dgm:prSet presAssocID="{92AC4A56-58D3-4BC0-A699-B239B2DA46C0}" presName="parentText" presStyleLbl="alignNode1" presStyleIdx="2" presStyleCnt="3">
        <dgm:presLayoutVars>
          <dgm:chMax val="1"/>
          <dgm:bulletEnabled val="1"/>
        </dgm:presLayoutVars>
      </dgm:prSet>
      <dgm:spPr/>
      <dgm:t>
        <a:bodyPr/>
        <a:lstStyle/>
        <a:p>
          <a:endParaRPr lang="en-US"/>
        </a:p>
      </dgm:t>
    </dgm:pt>
    <dgm:pt modelId="{0BF3C665-C8E4-4C2D-B914-F6A7AC399D38}" type="pres">
      <dgm:prSet presAssocID="{92AC4A56-58D3-4BC0-A699-B239B2DA46C0}" presName="descendantText" presStyleLbl="alignAcc1" presStyleIdx="2" presStyleCnt="3">
        <dgm:presLayoutVars>
          <dgm:bulletEnabled val="1"/>
        </dgm:presLayoutVars>
      </dgm:prSet>
      <dgm:spPr/>
      <dgm:t>
        <a:bodyPr/>
        <a:lstStyle/>
        <a:p>
          <a:endParaRPr lang="en-US"/>
        </a:p>
      </dgm:t>
    </dgm:pt>
  </dgm:ptLst>
  <dgm:cxnLst>
    <dgm:cxn modelId="{3CB6D93C-9B90-433B-AD5F-FBADD1F48DF4}" type="presOf" srcId="{F4C73F62-8BEF-4A00-953D-F772F437EF86}" destId="{C01A7997-3933-4210-B029-23B3B0A9E561}" srcOrd="0" destOrd="0" presId="urn:microsoft.com/office/officeart/2005/8/layout/chevron2"/>
    <dgm:cxn modelId="{5E515F1B-0B48-4187-9328-B63EED9CEA94}" srcId="{92AC4A56-58D3-4BC0-A699-B239B2DA46C0}" destId="{9BF4C39A-4296-4CF7-B453-1B2AAC59B786}" srcOrd="0" destOrd="0" parTransId="{EE44FF02-3AA4-4FEB-94DC-22ED0172D05F}" sibTransId="{C082979D-81C8-49DF-9589-E19638F93290}"/>
    <dgm:cxn modelId="{EFFCEB60-F146-4B55-A0A2-8287256EB9F8}" srcId="{CE29ACC0-4EB1-4E12-8FE7-D43FA8B9CCEB}" destId="{92AC4A56-58D3-4BC0-A699-B239B2DA46C0}" srcOrd="2" destOrd="0" parTransId="{169D0399-D40C-4A58-B166-3A66DAB51006}" sibTransId="{4668BFF4-B277-4E57-9C32-88B9C09B7BA2}"/>
    <dgm:cxn modelId="{586D6F20-1BDD-4A01-875A-BC77E919D602}" type="presOf" srcId="{92AC4A56-58D3-4BC0-A699-B239B2DA46C0}" destId="{C15B9AD2-B375-4715-87DE-C5B16A2574C7}" srcOrd="0" destOrd="0" presId="urn:microsoft.com/office/officeart/2005/8/layout/chevron2"/>
    <dgm:cxn modelId="{27213125-BFB2-4D15-B266-A078973F7D89}" srcId="{F4C73F62-8BEF-4A00-953D-F772F437EF86}" destId="{256E913C-DE21-45C3-98EA-062FDAFB48EF}" srcOrd="0" destOrd="0" parTransId="{D9D4D5C8-8D86-405E-B0E1-EA938CBFD571}" sibTransId="{8C5EC91B-C7C5-424E-9FA4-3392525840FB}"/>
    <dgm:cxn modelId="{7F1DB7DA-C3B2-4F82-877A-CA6F24FDD07D}" type="presOf" srcId="{9BF4C39A-4296-4CF7-B453-1B2AAC59B786}" destId="{0BF3C665-C8E4-4C2D-B914-F6A7AC399D38}" srcOrd="0" destOrd="0" presId="urn:microsoft.com/office/officeart/2005/8/layout/chevron2"/>
    <dgm:cxn modelId="{34025301-9E9F-4E76-A023-7461DDF0104B}" type="presOf" srcId="{C896C1CB-99FC-40ED-85EA-AE3CB99C1C2F}" destId="{DF2189F4-5BBD-49D0-BECE-9A3F56289CD4}" srcOrd="0" destOrd="0" presId="urn:microsoft.com/office/officeart/2005/8/layout/chevron2"/>
    <dgm:cxn modelId="{43583719-6149-49E6-B24B-8202090DA8F0}" type="presOf" srcId="{F3DAABEF-3504-4C66-A746-32EC3335B22C}" destId="{B073E37E-9B40-4516-AC7D-E1AA311B74AC}" srcOrd="0" destOrd="0" presId="urn:microsoft.com/office/officeart/2005/8/layout/chevron2"/>
    <dgm:cxn modelId="{0D2F08B5-50C6-464F-BB7E-637D2ADA8A5B}" srcId="{CE29ACC0-4EB1-4E12-8FE7-D43FA8B9CCEB}" destId="{C896C1CB-99FC-40ED-85EA-AE3CB99C1C2F}" srcOrd="0" destOrd="0" parTransId="{144FEB9B-5B8E-45AB-89F0-7F9A287B112F}" sibTransId="{F1526FB6-5ECB-496F-8B2C-B96248A6724A}"/>
    <dgm:cxn modelId="{8EC15FC9-F297-4C24-848C-D057A91AA78D}" srcId="{CE29ACC0-4EB1-4E12-8FE7-D43FA8B9CCEB}" destId="{F4C73F62-8BEF-4A00-953D-F772F437EF86}" srcOrd="1" destOrd="0" parTransId="{C23B9997-6534-42A9-A58A-55F51F4A0E41}" sibTransId="{105C54F3-A59E-4A61-9F93-958D001B3AA4}"/>
    <dgm:cxn modelId="{BF75110C-F12F-4692-8A02-D1B3D7806C66}" type="presOf" srcId="{256E913C-DE21-45C3-98EA-062FDAFB48EF}" destId="{3EAEF05C-9932-417B-AA23-CC1288CA9B61}" srcOrd="0" destOrd="0" presId="urn:microsoft.com/office/officeart/2005/8/layout/chevron2"/>
    <dgm:cxn modelId="{C0E6CECC-24E9-4858-BE9C-478B61B98D44}" type="presOf" srcId="{CE29ACC0-4EB1-4E12-8FE7-D43FA8B9CCEB}" destId="{2892A93C-8388-471F-9C91-F43125C6D308}" srcOrd="0" destOrd="0" presId="urn:microsoft.com/office/officeart/2005/8/layout/chevron2"/>
    <dgm:cxn modelId="{61641317-BCFA-4B5F-AADB-CA3444F75828}" srcId="{C896C1CB-99FC-40ED-85EA-AE3CB99C1C2F}" destId="{F3DAABEF-3504-4C66-A746-32EC3335B22C}" srcOrd="0" destOrd="0" parTransId="{9CCFDFC1-B448-4DAF-96FC-55FCE2890C54}" sibTransId="{898A5DA8-ACD7-4DA0-97B3-6A9A6DD21436}"/>
    <dgm:cxn modelId="{3A445BF7-760B-4BFB-B0B4-CD25F42B5717}" type="presParOf" srcId="{2892A93C-8388-471F-9C91-F43125C6D308}" destId="{FF7E0D3A-1565-40E2-B3AE-1D274348209F}" srcOrd="0" destOrd="0" presId="urn:microsoft.com/office/officeart/2005/8/layout/chevron2"/>
    <dgm:cxn modelId="{D692E983-A402-437D-9191-DE0610EB9C0E}" type="presParOf" srcId="{FF7E0D3A-1565-40E2-B3AE-1D274348209F}" destId="{DF2189F4-5BBD-49D0-BECE-9A3F56289CD4}" srcOrd="0" destOrd="0" presId="urn:microsoft.com/office/officeart/2005/8/layout/chevron2"/>
    <dgm:cxn modelId="{B3142725-3F20-42A7-85A7-50AB0F5CA161}" type="presParOf" srcId="{FF7E0D3A-1565-40E2-B3AE-1D274348209F}" destId="{B073E37E-9B40-4516-AC7D-E1AA311B74AC}" srcOrd="1" destOrd="0" presId="urn:microsoft.com/office/officeart/2005/8/layout/chevron2"/>
    <dgm:cxn modelId="{D47C499D-5FD9-468B-95E5-D565CEC14941}" type="presParOf" srcId="{2892A93C-8388-471F-9C91-F43125C6D308}" destId="{009502C2-0999-419A-9DC7-71C57D404306}" srcOrd="1" destOrd="0" presId="urn:microsoft.com/office/officeart/2005/8/layout/chevron2"/>
    <dgm:cxn modelId="{01483A4C-D033-4432-BAE4-4F7F89907EE4}" type="presParOf" srcId="{2892A93C-8388-471F-9C91-F43125C6D308}" destId="{AE67C829-BD02-48C4-B97D-67BB55E6FF6C}" srcOrd="2" destOrd="0" presId="urn:microsoft.com/office/officeart/2005/8/layout/chevron2"/>
    <dgm:cxn modelId="{A7FAB8BF-CD9D-42B9-8332-210A6C156765}" type="presParOf" srcId="{AE67C829-BD02-48C4-B97D-67BB55E6FF6C}" destId="{C01A7997-3933-4210-B029-23B3B0A9E561}" srcOrd="0" destOrd="0" presId="urn:microsoft.com/office/officeart/2005/8/layout/chevron2"/>
    <dgm:cxn modelId="{675E4AD5-3C4E-482F-BE85-CA2C95C3A64B}" type="presParOf" srcId="{AE67C829-BD02-48C4-B97D-67BB55E6FF6C}" destId="{3EAEF05C-9932-417B-AA23-CC1288CA9B61}" srcOrd="1" destOrd="0" presId="urn:microsoft.com/office/officeart/2005/8/layout/chevron2"/>
    <dgm:cxn modelId="{E5A082E7-0DFA-48AB-A594-802703A971CD}" type="presParOf" srcId="{2892A93C-8388-471F-9C91-F43125C6D308}" destId="{E5F2524F-29C6-4313-8732-9E6FD83B70B8}" srcOrd="3" destOrd="0" presId="urn:microsoft.com/office/officeart/2005/8/layout/chevron2"/>
    <dgm:cxn modelId="{4786F0C1-76C2-43C3-A860-0A4B8CCE44F1}" type="presParOf" srcId="{2892A93C-8388-471F-9C91-F43125C6D308}" destId="{8FD11436-FE84-4140-93D2-09485B200EEF}" srcOrd="4" destOrd="0" presId="urn:microsoft.com/office/officeart/2005/8/layout/chevron2"/>
    <dgm:cxn modelId="{FD79C4A2-BE36-4FC4-9104-F9B00B795967}" type="presParOf" srcId="{8FD11436-FE84-4140-93D2-09485B200EEF}" destId="{C15B9AD2-B375-4715-87DE-C5B16A2574C7}" srcOrd="0" destOrd="0" presId="urn:microsoft.com/office/officeart/2005/8/layout/chevron2"/>
    <dgm:cxn modelId="{D3C913F9-B12E-482F-8205-2C2BDE8A3A18}" type="presParOf" srcId="{8FD11436-FE84-4140-93D2-09485B200EEF}" destId="{0BF3C665-C8E4-4C2D-B914-F6A7AC399D3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CBC14B-8FFD-4182-B3B3-1931445E307E}"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6D9824BD-55D2-46EF-B172-D8BA16A83DC3}">
      <dgm:prSet phldrT="[Text]"/>
      <dgm:spPr/>
      <dgm:t>
        <a:bodyPr/>
        <a:lstStyle/>
        <a:p>
          <a:r>
            <a:rPr lang="en-US" dirty="0" smtClean="0">
              <a:latin typeface="Times New Roman" pitchFamily="18" charset="0"/>
              <a:cs typeface="Times New Roman" pitchFamily="18" charset="0"/>
            </a:rPr>
            <a:t>To identify undesirable pharmacodynamic properties of a substances.</a:t>
          </a:r>
          <a:endParaRPr lang="en-US" dirty="0"/>
        </a:p>
      </dgm:t>
    </dgm:pt>
    <dgm:pt modelId="{4637EB7C-E964-4F0D-A15E-13467D6D719A}" type="parTrans" cxnId="{0F77C748-1613-4B84-B704-0B929ABD7134}">
      <dgm:prSet/>
      <dgm:spPr/>
      <dgm:t>
        <a:bodyPr/>
        <a:lstStyle/>
        <a:p>
          <a:endParaRPr lang="en-US"/>
        </a:p>
      </dgm:t>
    </dgm:pt>
    <dgm:pt modelId="{1471AB71-E0F4-42BE-8BA2-206CDE7AE844}" type="sibTrans" cxnId="{0F77C748-1613-4B84-B704-0B929ABD7134}">
      <dgm:prSet/>
      <dgm:spPr/>
      <dgm:t>
        <a:bodyPr/>
        <a:lstStyle/>
        <a:p>
          <a:endParaRPr lang="en-US"/>
        </a:p>
      </dgm:t>
    </dgm:pt>
    <dgm:pt modelId="{C083A4A1-036A-4BB9-8A7A-A07E644EABF1}">
      <dgm:prSet phldrT="[Text]"/>
      <dgm:spPr/>
      <dgm:t>
        <a:bodyPr/>
        <a:lstStyle/>
        <a:p>
          <a:r>
            <a:rPr lang="en-US" dirty="0" smtClean="0">
              <a:latin typeface="Times New Roman" pitchFamily="18" charset="0"/>
              <a:cs typeface="Times New Roman" pitchFamily="18" charset="0"/>
            </a:rPr>
            <a:t>To investigate the mechanism of action of a adverse pharmacodynamic effect .</a:t>
          </a:r>
          <a:endParaRPr lang="en-US" dirty="0"/>
        </a:p>
      </dgm:t>
    </dgm:pt>
    <dgm:pt modelId="{577D5B4F-31BE-49F8-A9C1-775A0F5DCE9C}" type="parTrans" cxnId="{74EC2055-A1D0-4EAB-ADB0-98FB9AFBA3C1}">
      <dgm:prSet/>
      <dgm:spPr/>
      <dgm:t>
        <a:bodyPr/>
        <a:lstStyle/>
        <a:p>
          <a:endParaRPr lang="en-US"/>
        </a:p>
      </dgm:t>
    </dgm:pt>
    <dgm:pt modelId="{ABE47715-6A61-403E-A95D-2031D8C97C9B}" type="sibTrans" cxnId="{74EC2055-A1D0-4EAB-ADB0-98FB9AFBA3C1}">
      <dgm:prSet/>
      <dgm:spPr/>
      <dgm:t>
        <a:bodyPr/>
        <a:lstStyle/>
        <a:p>
          <a:endParaRPr lang="en-US"/>
        </a:p>
      </dgm:t>
    </dgm:pt>
    <dgm:pt modelId="{E65522A3-A615-4158-AA2B-1283F103FBA8}">
      <dgm:prSet/>
      <dgm:spPr/>
      <dgm:t>
        <a:bodyPr/>
        <a:lstStyle/>
        <a:p>
          <a:r>
            <a:rPr lang="en-US" dirty="0" smtClean="0">
              <a:latin typeface="Times New Roman" pitchFamily="18" charset="0"/>
              <a:cs typeface="Times New Roman" pitchFamily="18" charset="0"/>
            </a:rPr>
            <a:t>To evaluate adverse pharmacodynamic and </a:t>
          </a:r>
          <a:r>
            <a:rPr lang="en-US" dirty="0" err="1" smtClean="0">
              <a:latin typeface="Times New Roman" pitchFamily="18" charset="0"/>
              <a:cs typeface="Times New Roman" pitchFamily="18" charset="0"/>
            </a:rPr>
            <a:t>pathophysiological</a:t>
          </a:r>
          <a:r>
            <a:rPr lang="en-US" dirty="0" smtClean="0">
              <a:latin typeface="Times New Roman" pitchFamily="18" charset="0"/>
              <a:cs typeface="Times New Roman" pitchFamily="18" charset="0"/>
            </a:rPr>
            <a:t> effect of a substance .</a:t>
          </a:r>
          <a:endParaRPr lang="en-US" dirty="0"/>
        </a:p>
      </dgm:t>
    </dgm:pt>
    <dgm:pt modelId="{ACCB48CD-2405-42C9-BB5B-F13DC8FE5F24}" type="parTrans" cxnId="{D1AD3220-2925-439E-B081-97753A6BBA59}">
      <dgm:prSet/>
      <dgm:spPr/>
      <dgm:t>
        <a:bodyPr/>
        <a:lstStyle/>
        <a:p>
          <a:endParaRPr lang="en-US"/>
        </a:p>
      </dgm:t>
    </dgm:pt>
    <dgm:pt modelId="{BF8C75B9-B52F-426B-AD94-7FF1A42A6366}" type="sibTrans" cxnId="{D1AD3220-2925-439E-B081-97753A6BBA59}">
      <dgm:prSet/>
      <dgm:spPr/>
      <dgm:t>
        <a:bodyPr/>
        <a:lstStyle/>
        <a:p>
          <a:endParaRPr lang="en-US"/>
        </a:p>
      </dgm:t>
    </dgm:pt>
    <dgm:pt modelId="{4B03CBEF-1581-47A9-B1E8-FFEF6B3DC08A}">
      <dgm:prSet/>
      <dgm:spPr/>
      <dgm:t>
        <a:bodyPr/>
        <a:lstStyle/>
        <a:p>
          <a:r>
            <a:rPr lang="en-US" b="0" i="0" dirty="0" smtClean="0">
              <a:latin typeface="Times New Roman" pitchFamily="18" charset="0"/>
              <a:cs typeface="Times New Roman" pitchFamily="18" charset="0"/>
            </a:rPr>
            <a:t>To help protect clinical trial participants and patients receiving marketed products from potential adverse effects of pharmaceuticals</a:t>
          </a:r>
          <a:endParaRPr lang="en-US" dirty="0">
            <a:latin typeface="Times New Roman" pitchFamily="18" charset="0"/>
            <a:cs typeface="Times New Roman" pitchFamily="18" charset="0"/>
          </a:endParaRPr>
        </a:p>
      </dgm:t>
    </dgm:pt>
    <dgm:pt modelId="{5840C57F-5DD5-4E16-9493-6D124F76E540}" type="parTrans" cxnId="{FF6F2303-7326-4B1E-B8FC-C64CD5B1BD03}">
      <dgm:prSet/>
      <dgm:spPr/>
      <dgm:t>
        <a:bodyPr/>
        <a:lstStyle/>
        <a:p>
          <a:endParaRPr lang="en-US"/>
        </a:p>
      </dgm:t>
    </dgm:pt>
    <dgm:pt modelId="{8A71C924-8051-47CD-8B21-20949B9E0FC1}" type="sibTrans" cxnId="{FF6F2303-7326-4B1E-B8FC-C64CD5B1BD03}">
      <dgm:prSet/>
      <dgm:spPr/>
      <dgm:t>
        <a:bodyPr/>
        <a:lstStyle/>
        <a:p>
          <a:endParaRPr lang="en-US"/>
        </a:p>
      </dgm:t>
    </dgm:pt>
    <dgm:pt modelId="{B5960DBE-DD21-40E2-95FE-C84BB98A8E24}" type="pres">
      <dgm:prSet presAssocID="{06CBC14B-8FFD-4182-B3B3-1931445E307E}" presName="matrix" presStyleCnt="0">
        <dgm:presLayoutVars>
          <dgm:chMax val="1"/>
          <dgm:dir/>
          <dgm:resizeHandles val="exact"/>
        </dgm:presLayoutVars>
      </dgm:prSet>
      <dgm:spPr/>
      <dgm:t>
        <a:bodyPr/>
        <a:lstStyle/>
        <a:p>
          <a:endParaRPr lang="en-US"/>
        </a:p>
      </dgm:t>
    </dgm:pt>
    <dgm:pt modelId="{161DE9AE-FBDA-465B-86ED-03E597DC76CF}" type="pres">
      <dgm:prSet presAssocID="{06CBC14B-8FFD-4182-B3B3-1931445E307E}" presName="diamond" presStyleLbl="bgShp" presStyleIdx="0" presStyleCnt="1"/>
      <dgm:spPr/>
    </dgm:pt>
    <dgm:pt modelId="{FE549CD0-BFB9-420E-B2DE-55A9B0C5A55E}" type="pres">
      <dgm:prSet presAssocID="{06CBC14B-8FFD-4182-B3B3-1931445E307E}" presName="quad1" presStyleLbl="node1" presStyleIdx="0" presStyleCnt="4">
        <dgm:presLayoutVars>
          <dgm:chMax val="0"/>
          <dgm:chPref val="0"/>
          <dgm:bulletEnabled val="1"/>
        </dgm:presLayoutVars>
      </dgm:prSet>
      <dgm:spPr/>
      <dgm:t>
        <a:bodyPr/>
        <a:lstStyle/>
        <a:p>
          <a:endParaRPr lang="en-US"/>
        </a:p>
      </dgm:t>
    </dgm:pt>
    <dgm:pt modelId="{B5920856-73D4-498E-B976-71BA569870E6}" type="pres">
      <dgm:prSet presAssocID="{06CBC14B-8FFD-4182-B3B3-1931445E307E}" presName="quad2" presStyleLbl="node1" presStyleIdx="1" presStyleCnt="4">
        <dgm:presLayoutVars>
          <dgm:chMax val="0"/>
          <dgm:chPref val="0"/>
          <dgm:bulletEnabled val="1"/>
        </dgm:presLayoutVars>
      </dgm:prSet>
      <dgm:spPr/>
      <dgm:t>
        <a:bodyPr/>
        <a:lstStyle/>
        <a:p>
          <a:endParaRPr lang="en-US"/>
        </a:p>
      </dgm:t>
    </dgm:pt>
    <dgm:pt modelId="{12BB4B1E-1F99-4599-A5C1-2A5334546D77}" type="pres">
      <dgm:prSet presAssocID="{06CBC14B-8FFD-4182-B3B3-1931445E307E}" presName="quad3" presStyleLbl="node1" presStyleIdx="2" presStyleCnt="4">
        <dgm:presLayoutVars>
          <dgm:chMax val="0"/>
          <dgm:chPref val="0"/>
          <dgm:bulletEnabled val="1"/>
        </dgm:presLayoutVars>
      </dgm:prSet>
      <dgm:spPr/>
      <dgm:t>
        <a:bodyPr/>
        <a:lstStyle/>
        <a:p>
          <a:endParaRPr lang="en-US"/>
        </a:p>
      </dgm:t>
    </dgm:pt>
    <dgm:pt modelId="{39B12797-AC47-4FA5-B3B3-72763F3FCF3B}" type="pres">
      <dgm:prSet presAssocID="{06CBC14B-8FFD-4182-B3B3-1931445E307E}" presName="quad4" presStyleLbl="node1" presStyleIdx="3" presStyleCnt="4" custLinFactNeighborX="-1442" custLinFactNeighborY="962">
        <dgm:presLayoutVars>
          <dgm:chMax val="0"/>
          <dgm:chPref val="0"/>
          <dgm:bulletEnabled val="1"/>
        </dgm:presLayoutVars>
      </dgm:prSet>
      <dgm:spPr/>
      <dgm:t>
        <a:bodyPr/>
        <a:lstStyle/>
        <a:p>
          <a:endParaRPr lang="en-US"/>
        </a:p>
      </dgm:t>
    </dgm:pt>
  </dgm:ptLst>
  <dgm:cxnLst>
    <dgm:cxn modelId="{0F77C748-1613-4B84-B704-0B929ABD7134}" srcId="{06CBC14B-8FFD-4182-B3B3-1931445E307E}" destId="{6D9824BD-55D2-46EF-B172-D8BA16A83DC3}" srcOrd="0" destOrd="0" parTransId="{4637EB7C-E964-4F0D-A15E-13467D6D719A}" sibTransId="{1471AB71-E0F4-42BE-8BA2-206CDE7AE844}"/>
    <dgm:cxn modelId="{CA02FE74-2FF2-4754-8A85-9397363E5E06}" type="presOf" srcId="{C083A4A1-036A-4BB9-8A7A-A07E644EABF1}" destId="{B5920856-73D4-498E-B976-71BA569870E6}" srcOrd="0" destOrd="0" presId="urn:microsoft.com/office/officeart/2005/8/layout/matrix3"/>
    <dgm:cxn modelId="{9F050560-763B-4E82-84A0-1BEB69515D8E}" type="presOf" srcId="{6D9824BD-55D2-46EF-B172-D8BA16A83DC3}" destId="{FE549CD0-BFB9-420E-B2DE-55A9B0C5A55E}" srcOrd="0" destOrd="0" presId="urn:microsoft.com/office/officeart/2005/8/layout/matrix3"/>
    <dgm:cxn modelId="{AA56A1E7-2329-45BE-990D-1A11D3293EF5}" type="presOf" srcId="{06CBC14B-8FFD-4182-B3B3-1931445E307E}" destId="{B5960DBE-DD21-40E2-95FE-C84BB98A8E24}" srcOrd="0" destOrd="0" presId="urn:microsoft.com/office/officeart/2005/8/layout/matrix3"/>
    <dgm:cxn modelId="{3287CB33-8FC6-4103-8690-BB43FE11E490}" type="presOf" srcId="{E65522A3-A615-4158-AA2B-1283F103FBA8}" destId="{12BB4B1E-1F99-4599-A5C1-2A5334546D77}" srcOrd="0" destOrd="0" presId="urn:microsoft.com/office/officeart/2005/8/layout/matrix3"/>
    <dgm:cxn modelId="{0852D0D3-B073-4712-B024-4090256441FD}" type="presOf" srcId="{4B03CBEF-1581-47A9-B1E8-FFEF6B3DC08A}" destId="{39B12797-AC47-4FA5-B3B3-72763F3FCF3B}" srcOrd="0" destOrd="0" presId="urn:microsoft.com/office/officeart/2005/8/layout/matrix3"/>
    <dgm:cxn modelId="{FF6F2303-7326-4B1E-B8FC-C64CD5B1BD03}" srcId="{06CBC14B-8FFD-4182-B3B3-1931445E307E}" destId="{4B03CBEF-1581-47A9-B1E8-FFEF6B3DC08A}" srcOrd="3" destOrd="0" parTransId="{5840C57F-5DD5-4E16-9493-6D124F76E540}" sibTransId="{8A71C924-8051-47CD-8B21-20949B9E0FC1}"/>
    <dgm:cxn modelId="{D1AD3220-2925-439E-B081-97753A6BBA59}" srcId="{06CBC14B-8FFD-4182-B3B3-1931445E307E}" destId="{E65522A3-A615-4158-AA2B-1283F103FBA8}" srcOrd="2" destOrd="0" parTransId="{ACCB48CD-2405-42C9-BB5B-F13DC8FE5F24}" sibTransId="{BF8C75B9-B52F-426B-AD94-7FF1A42A6366}"/>
    <dgm:cxn modelId="{74EC2055-A1D0-4EAB-ADB0-98FB9AFBA3C1}" srcId="{06CBC14B-8FFD-4182-B3B3-1931445E307E}" destId="{C083A4A1-036A-4BB9-8A7A-A07E644EABF1}" srcOrd="1" destOrd="0" parTransId="{577D5B4F-31BE-49F8-A9C1-775A0F5DCE9C}" sibTransId="{ABE47715-6A61-403E-A95D-2031D8C97C9B}"/>
    <dgm:cxn modelId="{98B893B6-2E98-4606-A776-A4419F0585E1}" type="presParOf" srcId="{B5960DBE-DD21-40E2-95FE-C84BB98A8E24}" destId="{161DE9AE-FBDA-465B-86ED-03E597DC76CF}" srcOrd="0" destOrd="0" presId="urn:microsoft.com/office/officeart/2005/8/layout/matrix3"/>
    <dgm:cxn modelId="{CE5D81BF-D441-487A-B7C0-5BB3B37FC17A}" type="presParOf" srcId="{B5960DBE-DD21-40E2-95FE-C84BB98A8E24}" destId="{FE549CD0-BFB9-420E-B2DE-55A9B0C5A55E}" srcOrd="1" destOrd="0" presId="urn:microsoft.com/office/officeart/2005/8/layout/matrix3"/>
    <dgm:cxn modelId="{A9786F56-5E1C-4510-A792-9CC2712D89AA}" type="presParOf" srcId="{B5960DBE-DD21-40E2-95FE-C84BB98A8E24}" destId="{B5920856-73D4-498E-B976-71BA569870E6}" srcOrd="2" destOrd="0" presId="urn:microsoft.com/office/officeart/2005/8/layout/matrix3"/>
    <dgm:cxn modelId="{A9AFD60D-0934-4410-8200-AC1830168BA5}" type="presParOf" srcId="{B5960DBE-DD21-40E2-95FE-C84BB98A8E24}" destId="{12BB4B1E-1F99-4599-A5C1-2A5334546D77}" srcOrd="3" destOrd="0" presId="urn:microsoft.com/office/officeart/2005/8/layout/matrix3"/>
    <dgm:cxn modelId="{E707F09A-ED2E-4BAA-B1CD-3799E58174B3}" type="presParOf" srcId="{B5960DBE-DD21-40E2-95FE-C84BB98A8E24}" destId="{39B12797-AC47-4FA5-B3B3-72763F3FCF3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AF94F0-DD7C-4755-9358-6EFEBFBEB01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295F8CF3-85A8-43B7-ADF4-EE7FF0EC23B3}">
      <dgm:prSet phldrT="[Text]"/>
      <dgm:spPr/>
      <dgm:t>
        <a:bodyPr/>
        <a:lstStyle/>
        <a:p>
          <a:r>
            <a:rPr lang="en-US" b="0" i="0" dirty="0" smtClean="0">
              <a:latin typeface="Times New Roman" pitchFamily="18" charset="0"/>
              <a:cs typeface="Times New Roman" pitchFamily="18" charset="0"/>
            </a:rPr>
            <a:t>1) Effects related to the therapeutic class of the test substance, since the mechanism of action may suggest specific adverse effects.</a:t>
          </a:r>
          <a:endParaRPr lang="en-US" dirty="0">
            <a:latin typeface="Times New Roman" pitchFamily="18" charset="0"/>
            <a:cs typeface="Times New Roman" pitchFamily="18" charset="0"/>
          </a:endParaRPr>
        </a:p>
      </dgm:t>
    </dgm:pt>
    <dgm:pt modelId="{8D7D011C-1CF3-4650-8B5E-DACCCF2F329F}" type="parTrans" cxnId="{2FED232D-8F5F-4E41-9B9A-6FAABAE88583}">
      <dgm:prSet/>
      <dgm:spPr/>
      <dgm:t>
        <a:bodyPr/>
        <a:lstStyle/>
        <a:p>
          <a:endParaRPr lang="en-US">
            <a:latin typeface="Times New Roman" pitchFamily="18" charset="0"/>
            <a:cs typeface="Times New Roman" pitchFamily="18" charset="0"/>
          </a:endParaRPr>
        </a:p>
      </dgm:t>
    </dgm:pt>
    <dgm:pt modelId="{8CD47B82-7706-42C0-866E-492E0FDFFD7E}" type="sibTrans" cxnId="{2FED232D-8F5F-4E41-9B9A-6FAABAE88583}">
      <dgm:prSet/>
      <dgm:spPr/>
      <dgm:t>
        <a:bodyPr/>
        <a:lstStyle/>
        <a:p>
          <a:endParaRPr lang="en-US">
            <a:latin typeface="Times New Roman" pitchFamily="18" charset="0"/>
            <a:cs typeface="Times New Roman" pitchFamily="18" charset="0"/>
          </a:endParaRPr>
        </a:p>
      </dgm:t>
    </dgm:pt>
    <dgm:pt modelId="{0139BAD6-ED0C-4F7A-9EFD-FC1F01E0A550}">
      <dgm:prSet phldrT="[Text]"/>
      <dgm:spPr/>
      <dgm:t>
        <a:bodyPr/>
        <a:lstStyle/>
        <a:p>
          <a:r>
            <a:rPr lang="en-US" b="0" i="0" dirty="0" smtClean="0">
              <a:latin typeface="Times New Roman" pitchFamily="18" charset="0"/>
              <a:cs typeface="Times New Roman" pitchFamily="18" charset="0"/>
            </a:rPr>
            <a:t>2) Adverse effects associated with members of the chemical or therapeutic class </a:t>
          </a:r>
          <a:endParaRPr lang="en-US" dirty="0">
            <a:latin typeface="Times New Roman" pitchFamily="18" charset="0"/>
            <a:cs typeface="Times New Roman" pitchFamily="18" charset="0"/>
          </a:endParaRPr>
        </a:p>
      </dgm:t>
    </dgm:pt>
    <dgm:pt modelId="{AD5EDDD7-857E-4016-89AA-4965F69B4745}" type="parTrans" cxnId="{9EE0EAD6-E766-4D5D-B164-410B95B509DF}">
      <dgm:prSet/>
      <dgm:spPr/>
      <dgm:t>
        <a:bodyPr/>
        <a:lstStyle/>
        <a:p>
          <a:endParaRPr lang="en-US">
            <a:latin typeface="Times New Roman" pitchFamily="18" charset="0"/>
            <a:cs typeface="Times New Roman" pitchFamily="18" charset="0"/>
          </a:endParaRPr>
        </a:p>
      </dgm:t>
    </dgm:pt>
    <dgm:pt modelId="{EE630317-2B76-4841-B4E2-223CC2383AC8}" type="sibTrans" cxnId="{9EE0EAD6-E766-4D5D-B164-410B95B509DF}">
      <dgm:prSet/>
      <dgm:spPr/>
      <dgm:t>
        <a:bodyPr/>
        <a:lstStyle/>
        <a:p>
          <a:endParaRPr lang="en-US">
            <a:latin typeface="Times New Roman" pitchFamily="18" charset="0"/>
            <a:cs typeface="Times New Roman" pitchFamily="18" charset="0"/>
          </a:endParaRPr>
        </a:p>
      </dgm:t>
    </dgm:pt>
    <dgm:pt modelId="{28FC88AA-E0A0-4CFD-B87F-E371513463D5}">
      <dgm:prSet phldrT="[Text]"/>
      <dgm:spPr/>
      <dgm:t>
        <a:bodyPr/>
        <a:lstStyle/>
        <a:p>
          <a:r>
            <a:rPr lang="en-US" b="0" i="0" dirty="0" smtClean="0">
              <a:latin typeface="Times New Roman" pitchFamily="18" charset="0"/>
              <a:cs typeface="Times New Roman" pitchFamily="18" charset="0"/>
            </a:rPr>
            <a:t>3) </a:t>
          </a:r>
          <a:r>
            <a:rPr lang="en-US" b="0" i="0" dirty="0" err="1" smtClean="0">
              <a:latin typeface="Times New Roman" pitchFamily="18" charset="0"/>
              <a:cs typeface="Times New Roman" pitchFamily="18" charset="0"/>
            </a:rPr>
            <a:t>ligand</a:t>
          </a:r>
          <a:r>
            <a:rPr lang="en-US" b="0" i="0" dirty="0" smtClean="0">
              <a:latin typeface="Times New Roman" pitchFamily="18" charset="0"/>
              <a:cs typeface="Times New Roman" pitchFamily="18" charset="0"/>
            </a:rPr>
            <a:t> binding or enzyme assay data suggesting a potential for adverse effects</a:t>
          </a:r>
          <a:endParaRPr lang="en-US" dirty="0">
            <a:latin typeface="Times New Roman" pitchFamily="18" charset="0"/>
            <a:cs typeface="Times New Roman" pitchFamily="18" charset="0"/>
          </a:endParaRPr>
        </a:p>
      </dgm:t>
    </dgm:pt>
    <dgm:pt modelId="{40AE7FCF-AA46-4BF9-8B64-7583C3ECB056}" type="parTrans" cxnId="{E6BF572C-5C63-407C-8CAB-B25325A97CF7}">
      <dgm:prSet/>
      <dgm:spPr/>
      <dgm:t>
        <a:bodyPr/>
        <a:lstStyle/>
        <a:p>
          <a:endParaRPr lang="en-US">
            <a:latin typeface="Times New Roman" pitchFamily="18" charset="0"/>
            <a:cs typeface="Times New Roman" pitchFamily="18" charset="0"/>
          </a:endParaRPr>
        </a:p>
      </dgm:t>
    </dgm:pt>
    <dgm:pt modelId="{A6FA7FFC-D14E-466F-8C8D-C8BF9B19D12F}" type="sibTrans" cxnId="{E6BF572C-5C63-407C-8CAB-B25325A97CF7}">
      <dgm:prSet/>
      <dgm:spPr/>
      <dgm:t>
        <a:bodyPr/>
        <a:lstStyle/>
        <a:p>
          <a:endParaRPr lang="en-US">
            <a:latin typeface="Times New Roman" pitchFamily="18" charset="0"/>
            <a:cs typeface="Times New Roman" pitchFamily="18" charset="0"/>
          </a:endParaRPr>
        </a:p>
      </dgm:t>
    </dgm:pt>
    <dgm:pt modelId="{78153A66-BFC6-497B-9569-F120D122A6AA}">
      <dgm:prSet/>
      <dgm:spPr/>
      <dgm:t>
        <a:bodyPr/>
        <a:lstStyle/>
        <a:p>
          <a:r>
            <a:rPr lang="en-US" b="0" i="0" dirty="0" smtClean="0">
              <a:latin typeface="Times New Roman" pitchFamily="18" charset="0"/>
              <a:cs typeface="Times New Roman" pitchFamily="18" charset="0"/>
            </a:rPr>
            <a:t>4) Results from previous safety pharmacology studies, from secondary pharmacodynamic studies, from toxicology studies, or from human.</a:t>
          </a:r>
          <a:endParaRPr lang="en-US" dirty="0"/>
        </a:p>
      </dgm:t>
    </dgm:pt>
    <dgm:pt modelId="{CC7498CB-EF9D-439C-B16F-E2084151AE5D}" type="parTrans" cxnId="{C0AB9E6F-975B-4CB9-9B67-38A3672A1B6B}">
      <dgm:prSet/>
      <dgm:spPr/>
      <dgm:t>
        <a:bodyPr/>
        <a:lstStyle/>
        <a:p>
          <a:endParaRPr lang="en-US"/>
        </a:p>
      </dgm:t>
    </dgm:pt>
    <dgm:pt modelId="{76300107-D765-47FB-A1DE-57A4921DE1CE}" type="sibTrans" cxnId="{C0AB9E6F-975B-4CB9-9B67-38A3672A1B6B}">
      <dgm:prSet/>
      <dgm:spPr/>
      <dgm:t>
        <a:bodyPr/>
        <a:lstStyle/>
        <a:p>
          <a:endParaRPr lang="en-US"/>
        </a:p>
      </dgm:t>
    </dgm:pt>
    <dgm:pt modelId="{C573249E-4DEA-4ED9-BD97-8F90C1D63E7F}" type="pres">
      <dgm:prSet presAssocID="{B0AF94F0-DD7C-4755-9358-6EFEBFBEB018}" presName="outerComposite" presStyleCnt="0">
        <dgm:presLayoutVars>
          <dgm:chMax val="5"/>
          <dgm:dir/>
          <dgm:resizeHandles val="exact"/>
        </dgm:presLayoutVars>
      </dgm:prSet>
      <dgm:spPr/>
      <dgm:t>
        <a:bodyPr/>
        <a:lstStyle/>
        <a:p>
          <a:endParaRPr lang="en-US"/>
        </a:p>
      </dgm:t>
    </dgm:pt>
    <dgm:pt modelId="{9E0E7FB7-3079-4C8A-899B-EE827C4A5E2F}" type="pres">
      <dgm:prSet presAssocID="{B0AF94F0-DD7C-4755-9358-6EFEBFBEB018}" presName="dummyMaxCanvas" presStyleCnt="0">
        <dgm:presLayoutVars/>
      </dgm:prSet>
      <dgm:spPr/>
    </dgm:pt>
    <dgm:pt modelId="{789BF155-E48F-4DC4-B23B-454A98B6DF31}" type="pres">
      <dgm:prSet presAssocID="{B0AF94F0-DD7C-4755-9358-6EFEBFBEB018}" presName="FourNodes_1" presStyleLbl="node1" presStyleIdx="0" presStyleCnt="4">
        <dgm:presLayoutVars>
          <dgm:bulletEnabled val="1"/>
        </dgm:presLayoutVars>
      </dgm:prSet>
      <dgm:spPr/>
      <dgm:t>
        <a:bodyPr/>
        <a:lstStyle/>
        <a:p>
          <a:endParaRPr lang="en-US"/>
        </a:p>
      </dgm:t>
    </dgm:pt>
    <dgm:pt modelId="{97BC8C2F-1C6A-4BB3-A137-0FFDFBA20DE4}" type="pres">
      <dgm:prSet presAssocID="{B0AF94F0-DD7C-4755-9358-6EFEBFBEB018}" presName="FourNodes_2" presStyleLbl="node1" presStyleIdx="1" presStyleCnt="4">
        <dgm:presLayoutVars>
          <dgm:bulletEnabled val="1"/>
        </dgm:presLayoutVars>
      </dgm:prSet>
      <dgm:spPr/>
      <dgm:t>
        <a:bodyPr/>
        <a:lstStyle/>
        <a:p>
          <a:endParaRPr lang="en-US"/>
        </a:p>
      </dgm:t>
    </dgm:pt>
    <dgm:pt modelId="{B670F4CE-8628-4118-93B5-E171602BCBB0}" type="pres">
      <dgm:prSet presAssocID="{B0AF94F0-DD7C-4755-9358-6EFEBFBEB018}" presName="FourNodes_3" presStyleLbl="node1" presStyleIdx="2" presStyleCnt="4">
        <dgm:presLayoutVars>
          <dgm:bulletEnabled val="1"/>
        </dgm:presLayoutVars>
      </dgm:prSet>
      <dgm:spPr/>
      <dgm:t>
        <a:bodyPr/>
        <a:lstStyle/>
        <a:p>
          <a:endParaRPr lang="en-US"/>
        </a:p>
      </dgm:t>
    </dgm:pt>
    <dgm:pt modelId="{F5350B74-6F32-4BB3-AB55-D2559B4854B9}" type="pres">
      <dgm:prSet presAssocID="{B0AF94F0-DD7C-4755-9358-6EFEBFBEB018}" presName="FourNodes_4" presStyleLbl="node1" presStyleIdx="3" presStyleCnt="4">
        <dgm:presLayoutVars>
          <dgm:bulletEnabled val="1"/>
        </dgm:presLayoutVars>
      </dgm:prSet>
      <dgm:spPr/>
      <dgm:t>
        <a:bodyPr/>
        <a:lstStyle/>
        <a:p>
          <a:endParaRPr lang="en-US"/>
        </a:p>
      </dgm:t>
    </dgm:pt>
    <dgm:pt modelId="{D96F457C-5CA5-4747-98F4-3874C6D08FD9}" type="pres">
      <dgm:prSet presAssocID="{B0AF94F0-DD7C-4755-9358-6EFEBFBEB018}" presName="FourConn_1-2" presStyleLbl="fgAccFollowNode1" presStyleIdx="0" presStyleCnt="3">
        <dgm:presLayoutVars>
          <dgm:bulletEnabled val="1"/>
        </dgm:presLayoutVars>
      </dgm:prSet>
      <dgm:spPr/>
      <dgm:t>
        <a:bodyPr/>
        <a:lstStyle/>
        <a:p>
          <a:endParaRPr lang="en-US"/>
        </a:p>
      </dgm:t>
    </dgm:pt>
    <dgm:pt modelId="{1952CF66-2447-4304-912C-B361B504FF40}" type="pres">
      <dgm:prSet presAssocID="{B0AF94F0-DD7C-4755-9358-6EFEBFBEB018}" presName="FourConn_2-3" presStyleLbl="fgAccFollowNode1" presStyleIdx="1" presStyleCnt="3">
        <dgm:presLayoutVars>
          <dgm:bulletEnabled val="1"/>
        </dgm:presLayoutVars>
      </dgm:prSet>
      <dgm:spPr/>
      <dgm:t>
        <a:bodyPr/>
        <a:lstStyle/>
        <a:p>
          <a:endParaRPr lang="en-US"/>
        </a:p>
      </dgm:t>
    </dgm:pt>
    <dgm:pt modelId="{6C6D9C52-0854-4A8E-8998-14C60F562635}" type="pres">
      <dgm:prSet presAssocID="{B0AF94F0-DD7C-4755-9358-6EFEBFBEB018}" presName="FourConn_3-4" presStyleLbl="fgAccFollowNode1" presStyleIdx="2" presStyleCnt="3">
        <dgm:presLayoutVars>
          <dgm:bulletEnabled val="1"/>
        </dgm:presLayoutVars>
      </dgm:prSet>
      <dgm:spPr/>
      <dgm:t>
        <a:bodyPr/>
        <a:lstStyle/>
        <a:p>
          <a:endParaRPr lang="en-US"/>
        </a:p>
      </dgm:t>
    </dgm:pt>
    <dgm:pt modelId="{FF0B3A86-A47E-4BA8-B750-CC1D87AD5410}" type="pres">
      <dgm:prSet presAssocID="{B0AF94F0-DD7C-4755-9358-6EFEBFBEB018}" presName="FourNodes_1_text" presStyleLbl="node1" presStyleIdx="3" presStyleCnt="4">
        <dgm:presLayoutVars>
          <dgm:bulletEnabled val="1"/>
        </dgm:presLayoutVars>
      </dgm:prSet>
      <dgm:spPr/>
      <dgm:t>
        <a:bodyPr/>
        <a:lstStyle/>
        <a:p>
          <a:endParaRPr lang="en-US"/>
        </a:p>
      </dgm:t>
    </dgm:pt>
    <dgm:pt modelId="{72BD2013-CC37-4BE0-A405-ACD9B6C49A3E}" type="pres">
      <dgm:prSet presAssocID="{B0AF94F0-DD7C-4755-9358-6EFEBFBEB018}" presName="FourNodes_2_text" presStyleLbl="node1" presStyleIdx="3" presStyleCnt="4">
        <dgm:presLayoutVars>
          <dgm:bulletEnabled val="1"/>
        </dgm:presLayoutVars>
      </dgm:prSet>
      <dgm:spPr/>
      <dgm:t>
        <a:bodyPr/>
        <a:lstStyle/>
        <a:p>
          <a:endParaRPr lang="en-US"/>
        </a:p>
      </dgm:t>
    </dgm:pt>
    <dgm:pt modelId="{AF71A843-5D28-4095-B58B-909ADE943115}" type="pres">
      <dgm:prSet presAssocID="{B0AF94F0-DD7C-4755-9358-6EFEBFBEB018}" presName="FourNodes_3_text" presStyleLbl="node1" presStyleIdx="3" presStyleCnt="4">
        <dgm:presLayoutVars>
          <dgm:bulletEnabled val="1"/>
        </dgm:presLayoutVars>
      </dgm:prSet>
      <dgm:spPr/>
      <dgm:t>
        <a:bodyPr/>
        <a:lstStyle/>
        <a:p>
          <a:endParaRPr lang="en-US"/>
        </a:p>
      </dgm:t>
    </dgm:pt>
    <dgm:pt modelId="{E7BFA931-4080-4B0D-B1DB-9CA4C745D893}" type="pres">
      <dgm:prSet presAssocID="{B0AF94F0-DD7C-4755-9358-6EFEBFBEB018}" presName="FourNodes_4_text" presStyleLbl="node1" presStyleIdx="3" presStyleCnt="4">
        <dgm:presLayoutVars>
          <dgm:bulletEnabled val="1"/>
        </dgm:presLayoutVars>
      </dgm:prSet>
      <dgm:spPr/>
      <dgm:t>
        <a:bodyPr/>
        <a:lstStyle/>
        <a:p>
          <a:endParaRPr lang="en-US"/>
        </a:p>
      </dgm:t>
    </dgm:pt>
  </dgm:ptLst>
  <dgm:cxnLst>
    <dgm:cxn modelId="{9D8DCF77-7EAA-422D-80B1-50A631796D28}" type="presOf" srcId="{78153A66-BFC6-497B-9569-F120D122A6AA}" destId="{E7BFA931-4080-4B0D-B1DB-9CA4C745D893}" srcOrd="1" destOrd="0" presId="urn:microsoft.com/office/officeart/2005/8/layout/vProcess5"/>
    <dgm:cxn modelId="{18208494-0924-412B-8A40-2A831246EB53}" type="presOf" srcId="{8CD47B82-7706-42C0-866E-492E0FDFFD7E}" destId="{D96F457C-5CA5-4747-98F4-3874C6D08FD9}" srcOrd="0" destOrd="0" presId="urn:microsoft.com/office/officeart/2005/8/layout/vProcess5"/>
    <dgm:cxn modelId="{0F86ADD9-7042-4D1D-9DAD-C2285CA72D0E}" type="presOf" srcId="{295F8CF3-85A8-43B7-ADF4-EE7FF0EC23B3}" destId="{FF0B3A86-A47E-4BA8-B750-CC1D87AD5410}" srcOrd="1" destOrd="0" presId="urn:microsoft.com/office/officeart/2005/8/layout/vProcess5"/>
    <dgm:cxn modelId="{63FC40F7-CE36-4C04-A6BA-03F9D6688A3E}" type="presOf" srcId="{78153A66-BFC6-497B-9569-F120D122A6AA}" destId="{F5350B74-6F32-4BB3-AB55-D2559B4854B9}" srcOrd="0" destOrd="0" presId="urn:microsoft.com/office/officeart/2005/8/layout/vProcess5"/>
    <dgm:cxn modelId="{4884B1CF-B0AF-44FD-8BA8-855C222FE7A7}" type="presOf" srcId="{A6FA7FFC-D14E-466F-8C8D-C8BF9B19D12F}" destId="{6C6D9C52-0854-4A8E-8998-14C60F562635}" srcOrd="0" destOrd="0" presId="urn:microsoft.com/office/officeart/2005/8/layout/vProcess5"/>
    <dgm:cxn modelId="{7A144C27-9BFA-4316-895E-CEE008105994}" type="presOf" srcId="{EE630317-2B76-4841-B4E2-223CC2383AC8}" destId="{1952CF66-2447-4304-912C-B361B504FF40}" srcOrd="0" destOrd="0" presId="urn:microsoft.com/office/officeart/2005/8/layout/vProcess5"/>
    <dgm:cxn modelId="{8C67A091-6476-419E-B0B0-4BEE50402C2E}" type="presOf" srcId="{28FC88AA-E0A0-4CFD-B87F-E371513463D5}" destId="{AF71A843-5D28-4095-B58B-909ADE943115}" srcOrd="1" destOrd="0" presId="urn:microsoft.com/office/officeart/2005/8/layout/vProcess5"/>
    <dgm:cxn modelId="{E6BF572C-5C63-407C-8CAB-B25325A97CF7}" srcId="{B0AF94F0-DD7C-4755-9358-6EFEBFBEB018}" destId="{28FC88AA-E0A0-4CFD-B87F-E371513463D5}" srcOrd="2" destOrd="0" parTransId="{40AE7FCF-AA46-4BF9-8B64-7583C3ECB056}" sibTransId="{A6FA7FFC-D14E-466F-8C8D-C8BF9B19D12F}"/>
    <dgm:cxn modelId="{9EE0EAD6-E766-4D5D-B164-410B95B509DF}" srcId="{B0AF94F0-DD7C-4755-9358-6EFEBFBEB018}" destId="{0139BAD6-ED0C-4F7A-9EFD-FC1F01E0A550}" srcOrd="1" destOrd="0" parTransId="{AD5EDDD7-857E-4016-89AA-4965F69B4745}" sibTransId="{EE630317-2B76-4841-B4E2-223CC2383AC8}"/>
    <dgm:cxn modelId="{E7EA1065-CB90-44AB-AFAB-299064E46AD7}" type="presOf" srcId="{0139BAD6-ED0C-4F7A-9EFD-FC1F01E0A550}" destId="{72BD2013-CC37-4BE0-A405-ACD9B6C49A3E}" srcOrd="1" destOrd="0" presId="urn:microsoft.com/office/officeart/2005/8/layout/vProcess5"/>
    <dgm:cxn modelId="{3DBBE2D9-8FC5-473C-82B0-822F3E21801C}" type="presOf" srcId="{B0AF94F0-DD7C-4755-9358-6EFEBFBEB018}" destId="{C573249E-4DEA-4ED9-BD97-8F90C1D63E7F}" srcOrd="0" destOrd="0" presId="urn:microsoft.com/office/officeart/2005/8/layout/vProcess5"/>
    <dgm:cxn modelId="{BB6FAEBE-087A-40FA-BF0F-6A8A83F0BF05}" type="presOf" srcId="{295F8CF3-85A8-43B7-ADF4-EE7FF0EC23B3}" destId="{789BF155-E48F-4DC4-B23B-454A98B6DF31}" srcOrd="0" destOrd="0" presId="urn:microsoft.com/office/officeart/2005/8/layout/vProcess5"/>
    <dgm:cxn modelId="{BDDFD377-5341-44E0-9F2E-7CF3F7D39828}" type="presOf" srcId="{0139BAD6-ED0C-4F7A-9EFD-FC1F01E0A550}" destId="{97BC8C2F-1C6A-4BB3-A137-0FFDFBA20DE4}" srcOrd="0" destOrd="0" presId="urn:microsoft.com/office/officeart/2005/8/layout/vProcess5"/>
    <dgm:cxn modelId="{2FED232D-8F5F-4E41-9B9A-6FAABAE88583}" srcId="{B0AF94F0-DD7C-4755-9358-6EFEBFBEB018}" destId="{295F8CF3-85A8-43B7-ADF4-EE7FF0EC23B3}" srcOrd="0" destOrd="0" parTransId="{8D7D011C-1CF3-4650-8B5E-DACCCF2F329F}" sibTransId="{8CD47B82-7706-42C0-866E-492E0FDFFD7E}"/>
    <dgm:cxn modelId="{C0AB9E6F-975B-4CB9-9B67-38A3672A1B6B}" srcId="{B0AF94F0-DD7C-4755-9358-6EFEBFBEB018}" destId="{78153A66-BFC6-497B-9569-F120D122A6AA}" srcOrd="3" destOrd="0" parTransId="{CC7498CB-EF9D-439C-B16F-E2084151AE5D}" sibTransId="{76300107-D765-47FB-A1DE-57A4921DE1CE}"/>
    <dgm:cxn modelId="{72D1CDB0-F0F7-49E8-903B-92CF6DDD0760}" type="presOf" srcId="{28FC88AA-E0A0-4CFD-B87F-E371513463D5}" destId="{B670F4CE-8628-4118-93B5-E171602BCBB0}" srcOrd="0" destOrd="0" presId="urn:microsoft.com/office/officeart/2005/8/layout/vProcess5"/>
    <dgm:cxn modelId="{656ABBFE-6BED-4BAF-A262-AFC70FD7C006}" type="presParOf" srcId="{C573249E-4DEA-4ED9-BD97-8F90C1D63E7F}" destId="{9E0E7FB7-3079-4C8A-899B-EE827C4A5E2F}" srcOrd="0" destOrd="0" presId="urn:microsoft.com/office/officeart/2005/8/layout/vProcess5"/>
    <dgm:cxn modelId="{891397A4-CA95-480D-AE9D-BEB0C1F587F0}" type="presParOf" srcId="{C573249E-4DEA-4ED9-BD97-8F90C1D63E7F}" destId="{789BF155-E48F-4DC4-B23B-454A98B6DF31}" srcOrd="1" destOrd="0" presId="urn:microsoft.com/office/officeart/2005/8/layout/vProcess5"/>
    <dgm:cxn modelId="{E77E376A-ABD5-4204-A48F-7F5DE2EEAF14}" type="presParOf" srcId="{C573249E-4DEA-4ED9-BD97-8F90C1D63E7F}" destId="{97BC8C2F-1C6A-4BB3-A137-0FFDFBA20DE4}" srcOrd="2" destOrd="0" presId="urn:microsoft.com/office/officeart/2005/8/layout/vProcess5"/>
    <dgm:cxn modelId="{B4CEFF50-9785-492C-84F4-F4FD1162FD42}" type="presParOf" srcId="{C573249E-4DEA-4ED9-BD97-8F90C1D63E7F}" destId="{B670F4CE-8628-4118-93B5-E171602BCBB0}" srcOrd="3" destOrd="0" presId="urn:microsoft.com/office/officeart/2005/8/layout/vProcess5"/>
    <dgm:cxn modelId="{642815D1-B3E1-4B5B-9C0E-6948009CA264}" type="presParOf" srcId="{C573249E-4DEA-4ED9-BD97-8F90C1D63E7F}" destId="{F5350B74-6F32-4BB3-AB55-D2559B4854B9}" srcOrd="4" destOrd="0" presId="urn:microsoft.com/office/officeart/2005/8/layout/vProcess5"/>
    <dgm:cxn modelId="{D93A8E20-1D96-42B3-BA3B-DD13B475AF14}" type="presParOf" srcId="{C573249E-4DEA-4ED9-BD97-8F90C1D63E7F}" destId="{D96F457C-5CA5-4747-98F4-3874C6D08FD9}" srcOrd="5" destOrd="0" presId="urn:microsoft.com/office/officeart/2005/8/layout/vProcess5"/>
    <dgm:cxn modelId="{13496E03-8E5A-4925-9AEC-8FADF6D5F940}" type="presParOf" srcId="{C573249E-4DEA-4ED9-BD97-8F90C1D63E7F}" destId="{1952CF66-2447-4304-912C-B361B504FF40}" srcOrd="6" destOrd="0" presId="urn:microsoft.com/office/officeart/2005/8/layout/vProcess5"/>
    <dgm:cxn modelId="{50CFA75D-65F2-4366-B188-E1BF1FBC4042}" type="presParOf" srcId="{C573249E-4DEA-4ED9-BD97-8F90C1D63E7F}" destId="{6C6D9C52-0854-4A8E-8998-14C60F562635}" srcOrd="7" destOrd="0" presId="urn:microsoft.com/office/officeart/2005/8/layout/vProcess5"/>
    <dgm:cxn modelId="{5B21B50D-4FA1-4CF0-B532-95BB07DBC939}" type="presParOf" srcId="{C573249E-4DEA-4ED9-BD97-8F90C1D63E7F}" destId="{FF0B3A86-A47E-4BA8-B750-CC1D87AD5410}" srcOrd="8" destOrd="0" presId="urn:microsoft.com/office/officeart/2005/8/layout/vProcess5"/>
    <dgm:cxn modelId="{D430AEFF-ADF2-48CF-B76F-B6B0377258FD}" type="presParOf" srcId="{C573249E-4DEA-4ED9-BD97-8F90C1D63E7F}" destId="{72BD2013-CC37-4BE0-A405-ACD9B6C49A3E}" srcOrd="9" destOrd="0" presId="urn:microsoft.com/office/officeart/2005/8/layout/vProcess5"/>
    <dgm:cxn modelId="{A10FA1D0-519C-4F6F-97F9-4EB053DA2F2E}" type="presParOf" srcId="{C573249E-4DEA-4ED9-BD97-8F90C1D63E7F}" destId="{AF71A843-5D28-4095-B58B-909ADE943115}" srcOrd="10" destOrd="0" presId="urn:microsoft.com/office/officeart/2005/8/layout/vProcess5"/>
    <dgm:cxn modelId="{4C880987-B082-40CA-B822-700EF810D2A9}" type="presParOf" srcId="{C573249E-4DEA-4ED9-BD97-8F90C1D63E7F}" destId="{E7BFA931-4080-4B0D-B1DB-9CA4C745D89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449ABC-ED3D-49E0-8377-763F475368A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3AC4A2B2-5EEB-4F0D-9559-79024D172DFA}">
      <dgm:prSet phldrT="[Text]"/>
      <dgm:spPr/>
      <dgm:t>
        <a:bodyPr/>
        <a:lstStyle/>
        <a:p>
          <a:r>
            <a:rPr lang="en-US" dirty="0" smtClean="0">
              <a:latin typeface="Times New Roman" pitchFamily="18" charset="0"/>
              <a:cs typeface="Times New Roman" pitchFamily="18" charset="0"/>
            </a:rPr>
            <a:t>TIER- 1</a:t>
          </a:r>
          <a:endParaRPr lang="en-US" dirty="0">
            <a:latin typeface="Times New Roman" pitchFamily="18" charset="0"/>
            <a:cs typeface="Times New Roman" pitchFamily="18" charset="0"/>
          </a:endParaRPr>
        </a:p>
      </dgm:t>
    </dgm:pt>
    <dgm:pt modelId="{6C2251D0-0DD8-40B4-A32A-C2777D661DA6}" type="parTrans" cxnId="{39B4A1A6-2A04-4980-80AC-36D738136B8C}">
      <dgm:prSet/>
      <dgm:spPr/>
      <dgm:t>
        <a:bodyPr/>
        <a:lstStyle/>
        <a:p>
          <a:endParaRPr lang="en-US">
            <a:latin typeface="Times New Roman" pitchFamily="18" charset="0"/>
            <a:cs typeface="Times New Roman" pitchFamily="18" charset="0"/>
          </a:endParaRPr>
        </a:p>
      </dgm:t>
    </dgm:pt>
    <dgm:pt modelId="{3E21608F-5269-4661-A1B7-6156B582432E}" type="sibTrans" cxnId="{39B4A1A6-2A04-4980-80AC-36D738136B8C}">
      <dgm:prSet/>
      <dgm:spPr/>
      <dgm:t>
        <a:bodyPr/>
        <a:lstStyle/>
        <a:p>
          <a:endParaRPr lang="en-US">
            <a:latin typeface="Times New Roman" pitchFamily="18" charset="0"/>
            <a:cs typeface="Times New Roman" pitchFamily="18" charset="0"/>
          </a:endParaRPr>
        </a:p>
      </dgm:t>
    </dgm:pt>
    <dgm:pt modelId="{4149F741-1058-4EFC-AAE0-8058223BD010}">
      <dgm:prSet phldrT="[Text]" custT="1"/>
      <dgm:spPr/>
      <dgm:t>
        <a:bodyPr/>
        <a:lstStyle/>
        <a:p>
          <a:r>
            <a:rPr lang="en-US" sz="2400" b="1" i="0" dirty="0" smtClean="0">
              <a:solidFill>
                <a:schemeClr val="tx1"/>
              </a:solidFill>
              <a:latin typeface="Times New Roman" pitchFamily="18" charset="0"/>
              <a:cs typeface="Times New Roman" pitchFamily="18" charset="0"/>
            </a:rPr>
            <a:t>CORE BATTERY </a:t>
          </a:r>
          <a:endParaRPr lang="en-US" sz="2400" b="1" dirty="0">
            <a:solidFill>
              <a:schemeClr val="tx1"/>
            </a:solidFill>
            <a:latin typeface="Times New Roman" pitchFamily="18" charset="0"/>
            <a:cs typeface="Times New Roman" pitchFamily="18" charset="0"/>
          </a:endParaRPr>
        </a:p>
      </dgm:t>
    </dgm:pt>
    <dgm:pt modelId="{CBBDB36B-AABA-4622-A2C3-6AC23E5E67CC}" type="parTrans" cxnId="{91DAC63A-4D59-43AC-9DC5-C7EB6964CD39}">
      <dgm:prSet/>
      <dgm:spPr/>
      <dgm:t>
        <a:bodyPr/>
        <a:lstStyle/>
        <a:p>
          <a:endParaRPr lang="en-US">
            <a:latin typeface="Times New Roman" pitchFamily="18" charset="0"/>
            <a:cs typeface="Times New Roman" pitchFamily="18" charset="0"/>
          </a:endParaRPr>
        </a:p>
      </dgm:t>
    </dgm:pt>
    <dgm:pt modelId="{40C20E16-CA86-4345-866D-915195357A1B}" type="sibTrans" cxnId="{91DAC63A-4D59-43AC-9DC5-C7EB6964CD39}">
      <dgm:prSet/>
      <dgm:spPr/>
      <dgm:t>
        <a:bodyPr/>
        <a:lstStyle/>
        <a:p>
          <a:endParaRPr lang="en-US">
            <a:latin typeface="Times New Roman" pitchFamily="18" charset="0"/>
            <a:cs typeface="Times New Roman" pitchFamily="18" charset="0"/>
          </a:endParaRPr>
        </a:p>
      </dgm:t>
    </dgm:pt>
    <dgm:pt modelId="{B138727B-A6C1-4CEA-A823-35FDC97AD969}">
      <dgm:prSet phldrT="[Text]" custT="1"/>
      <dgm:spPr/>
      <dgm:t>
        <a:bodyPr/>
        <a:lstStyle/>
        <a:p>
          <a:r>
            <a:rPr lang="en-US" sz="1800" b="0" i="0" dirty="0" smtClean="0">
              <a:solidFill>
                <a:srgbClr val="FF0000"/>
              </a:solidFill>
              <a:latin typeface="Times New Roman" pitchFamily="18" charset="0"/>
              <a:cs typeface="Times New Roman" pitchFamily="18" charset="0"/>
            </a:rPr>
            <a:t>CVS </a:t>
          </a:r>
        </a:p>
        <a:p>
          <a:r>
            <a:rPr lang="en-US" sz="1800" b="0" i="0" dirty="0" smtClean="0">
              <a:latin typeface="Times New Roman" pitchFamily="18" charset="0"/>
              <a:cs typeface="Times New Roman" pitchFamily="18" charset="0"/>
            </a:rPr>
            <a:t>CNS  </a:t>
          </a:r>
        </a:p>
        <a:p>
          <a:r>
            <a:rPr lang="en-US" sz="1800" b="0" i="0" dirty="0" smtClean="0">
              <a:latin typeface="Times New Roman" pitchFamily="18" charset="0"/>
              <a:cs typeface="Times New Roman" pitchFamily="18" charset="0"/>
            </a:rPr>
            <a:t>Respiratory </a:t>
          </a:r>
          <a:endParaRPr lang="en-US" sz="1800" dirty="0">
            <a:latin typeface="Times New Roman" pitchFamily="18" charset="0"/>
            <a:cs typeface="Times New Roman" pitchFamily="18" charset="0"/>
          </a:endParaRPr>
        </a:p>
      </dgm:t>
    </dgm:pt>
    <dgm:pt modelId="{30188CBA-E471-41BC-B5A2-B5965C23561D}" type="parTrans" cxnId="{3AE7C198-B4B0-43F4-85CD-07E6C2C304A5}">
      <dgm:prSet/>
      <dgm:spPr/>
      <dgm:t>
        <a:bodyPr/>
        <a:lstStyle/>
        <a:p>
          <a:endParaRPr lang="en-US">
            <a:latin typeface="Times New Roman" pitchFamily="18" charset="0"/>
            <a:cs typeface="Times New Roman" pitchFamily="18" charset="0"/>
          </a:endParaRPr>
        </a:p>
      </dgm:t>
    </dgm:pt>
    <dgm:pt modelId="{01C8F656-5EFA-4D1C-969E-BFAEE122B4AB}" type="sibTrans" cxnId="{3AE7C198-B4B0-43F4-85CD-07E6C2C304A5}">
      <dgm:prSet/>
      <dgm:spPr/>
      <dgm:t>
        <a:bodyPr/>
        <a:lstStyle/>
        <a:p>
          <a:endParaRPr lang="en-US">
            <a:latin typeface="Times New Roman" pitchFamily="18" charset="0"/>
            <a:cs typeface="Times New Roman" pitchFamily="18" charset="0"/>
          </a:endParaRPr>
        </a:p>
      </dgm:t>
    </dgm:pt>
    <dgm:pt modelId="{9C590C4C-B39E-4502-B3B5-AFFB05B8EA6E}">
      <dgm:prSet phldrT="[Text]"/>
      <dgm:spPr/>
      <dgm:t>
        <a:bodyPr/>
        <a:lstStyle/>
        <a:p>
          <a:r>
            <a:rPr lang="en-US" dirty="0" smtClean="0">
              <a:latin typeface="Times New Roman" pitchFamily="18" charset="0"/>
              <a:cs typeface="Times New Roman" pitchFamily="18" charset="0"/>
            </a:rPr>
            <a:t>TIER-2</a:t>
          </a:r>
          <a:endParaRPr lang="en-US" dirty="0">
            <a:latin typeface="Times New Roman" pitchFamily="18" charset="0"/>
            <a:cs typeface="Times New Roman" pitchFamily="18" charset="0"/>
          </a:endParaRPr>
        </a:p>
      </dgm:t>
    </dgm:pt>
    <dgm:pt modelId="{6A8CC207-45D4-482C-9F94-254CD1768C41}" type="parTrans" cxnId="{691D2904-6D74-4D8E-B192-23E170B4FC12}">
      <dgm:prSet/>
      <dgm:spPr/>
      <dgm:t>
        <a:bodyPr/>
        <a:lstStyle/>
        <a:p>
          <a:endParaRPr lang="en-US">
            <a:latin typeface="Times New Roman" pitchFamily="18" charset="0"/>
            <a:cs typeface="Times New Roman" pitchFamily="18" charset="0"/>
          </a:endParaRPr>
        </a:p>
      </dgm:t>
    </dgm:pt>
    <dgm:pt modelId="{C9A16B1C-F635-4118-9AE4-CE04223345DB}" type="sibTrans" cxnId="{691D2904-6D74-4D8E-B192-23E170B4FC12}">
      <dgm:prSet/>
      <dgm:spPr/>
      <dgm:t>
        <a:bodyPr/>
        <a:lstStyle/>
        <a:p>
          <a:endParaRPr lang="en-US">
            <a:latin typeface="Times New Roman" pitchFamily="18" charset="0"/>
            <a:cs typeface="Times New Roman" pitchFamily="18" charset="0"/>
          </a:endParaRPr>
        </a:p>
      </dgm:t>
    </dgm:pt>
    <dgm:pt modelId="{7278CA89-7447-4520-BDD4-370C43D96D35}">
      <dgm:prSet phldrT="[Text]" custT="1"/>
      <dgm:spPr/>
      <dgm:t>
        <a:bodyPr/>
        <a:lstStyle/>
        <a:p>
          <a:r>
            <a:rPr lang="en-US" sz="2400" b="1" i="0" dirty="0" smtClean="0">
              <a:solidFill>
                <a:schemeClr val="tx1"/>
              </a:solidFill>
              <a:latin typeface="Times New Roman" pitchFamily="18" charset="0"/>
              <a:cs typeface="Times New Roman" pitchFamily="18" charset="0"/>
            </a:rPr>
            <a:t>SUPPLEMENTARY STUDIES</a:t>
          </a:r>
          <a:r>
            <a:rPr lang="en-US" sz="1400" b="1" i="0" dirty="0" smtClean="0">
              <a:solidFill>
                <a:schemeClr val="tx1"/>
              </a:solidFill>
              <a:latin typeface="Times New Roman" pitchFamily="18" charset="0"/>
              <a:cs typeface="Times New Roman" pitchFamily="18" charset="0"/>
            </a:rPr>
            <a:t> </a:t>
          </a:r>
          <a:endParaRPr lang="en-US" sz="1400" b="1" dirty="0">
            <a:solidFill>
              <a:schemeClr val="tx1"/>
            </a:solidFill>
            <a:latin typeface="Times New Roman" pitchFamily="18" charset="0"/>
            <a:cs typeface="Times New Roman" pitchFamily="18" charset="0"/>
          </a:endParaRPr>
        </a:p>
      </dgm:t>
    </dgm:pt>
    <dgm:pt modelId="{4309D400-5EC9-4E1B-A801-149588E276B9}" type="parTrans" cxnId="{D0EE6D9D-2D2C-4504-BC27-DDD75C26B4C4}">
      <dgm:prSet/>
      <dgm:spPr/>
      <dgm:t>
        <a:bodyPr/>
        <a:lstStyle/>
        <a:p>
          <a:endParaRPr lang="en-US">
            <a:latin typeface="Times New Roman" pitchFamily="18" charset="0"/>
            <a:cs typeface="Times New Roman" pitchFamily="18" charset="0"/>
          </a:endParaRPr>
        </a:p>
      </dgm:t>
    </dgm:pt>
    <dgm:pt modelId="{B0F47D7E-5A36-40CC-AF93-BEE60A18C82C}" type="sibTrans" cxnId="{D0EE6D9D-2D2C-4504-BC27-DDD75C26B4C4}">
      <dgm:prSet/>
      <dgm:spPr/>
      <dgm:t>
        <a:bodyPr/>
        <a:lstStyle/>
        <a:p>
          <a:endParaRPr lang="en-US">
            <a:latin typeface="Times New Roman" pitchFamily="18" charset="0"/>
            <a:cs typeface="Times New Roman" pitchFamily="18" charset="0"/>
          </a:endParaRPr>
        </a:p>
      </dgm:t>
    </dgm:pt>
    <dgm:pt modelId="{02F47615-FA5A-4FFC-B705-7A4D238C0BCB}">
      <dgm:prSet phldrT="[Text]" custT="1"/>
      <dgm:spPr/>
      <dgm:t>
        <a:bodyPr/>
        <a:lstStyle/>
        <a:p>
          <a:r>
            <a:rPr lang="en-US" sz="1800" b="0" i="0" dirty="0" smtClean="0">
              <a:latin typeface="Times New Roman" pitchFamily="18" charset="0"/>
              <a:cs typeface="Times New Roman" pitchFamily="18" charset="0"/>
            </a:rPr>
            <a:t>Renal </a:t>
          </a:r>
        </a:p>
        <a:p>
          <a:r>
            <a:rPr lang="en-US" sz="1800" b="0" i="0" dirty="0" smtClean="0">
              <a:latin typeface="Times New Roman" pitchFamily="18" charset="0"/>
              <a:cs typeface="Times New Roman" pitchFamily="18" charset="0"/>
            </a:rPr>
            <a:t>GI system </a:t>
          </a:r>
        </a:p>
        <a:p>
          <a:r>
            <a:rPr lang="en-US" sz="1800" b="0" i="0" dirty="0" smtClean="0">
              <a:latin typeface="Times New Roman" pitchFamily="18" charset="0"/>
              <a:cs typeface="Times New Roman" pitchFamily="18" charset="0"/>
            </a:rPr>
            <a:t>Others</a:t>
          </a:r>
          <a:endParaRPr lang="en-US" sz="1800" dirty="0">
            <a:latin typeface="Times New Roman" pitchFamily="18" charset="0"/>
            <a:cs typeface="Times New Roman" pitchFamily="18" charset="0"/>
          </a:endParaRPr>
        </a:p>
      </dgm:t>
    </dgm:pt>
    <dgm:pt modelId="{136B9A05-E304-4426-9C80-E49F11648E0F}" type="parTrans" cxnId="{23FB9E2A-32B7-41A9-9971-C2BEB647D857}">
      <dgm:prSet/>
      <dgm:spPr/>
      <dgm:t>
        <a:bodyPr/>
        <a:lstStyle/>
        <a:p>
          <a:endParaRPr lang="en-US">
            <a:latin typeface="Times New Roman" pitchFamily="18" charset="0"/>
            <a:cs typeface="Times New Roman" pitchFamily="18" charset="0"/>
          </a:endParaRPr>
        </a:p>
      </dgm:t>
    </dgm:pt>
    <dgm:pt modelId="{70546E28-95ED-4C04-B944-8E207BEFA9AD}" type="sibTrans" cxnId="{23FB9E2A-32B7-41A9-9971-C2BEB647D857}">
      <dgm:prSet/>
      <dgm:spPr/>
      <dgm:t>
        <a:bodyPr/>
        <a:lstStyle/>
        <a:p>
          <a:endParaRPr lang="en-US">
            <a:latin typeface="Times New Roman" pitchFamily="18" charset="0"/>
            <a:cs typeface="Times New Roman" pitchFamily="18" charset="0"/>
          </a:endParaRPr>
        </a:p>
      </dgm:t>
    </dgm:pt>
    <dgm:pt modelId="{1E557BE8-2871-4CF8-8422-548DC7194FD8}" type="pres">
      <dgm:prSet presAssocID="{03449ABC-ED3D-49E0-8377-763F475368A5}" presName="list" presStyleCnt="0">
        <dgm:presLayoutVars>
          <dgm:dir/>
          <dgm:animLvl val="lvl"/>
        </dgm:presLayoutVars>
      </dgm:prSet>
      <dgm:spPr/>
      <dgm:t>
        <a:bodyPr/>
        <a:lstStyle/>
        <a:p>
          <a:endParaRPr lang="en-US"/>
        </a:p>
      </dgm:t>
    </dgm:pt>
    <dgm:pt modelId="{7540819E-673A-4914-B8C1-CC41B2CE6490}" type="pres">
      <dgm:prSet presAssocID="{3AC4A2B2-5EEB-4F0D-9559-79024D172DFA}" presName="posSpace" presStyleCnt="0"/>
      <dgm:spPr/>
    </dgm:pt>
    <dgm:pt modelId="{E16FA451-CED6-4D6F-808A-8C97D149E719}" type="pres">
      <dgm:prSet presAssocID="{3AC4A2B2-5EEB-4F0D-9559-79024D172DFA}" presName="vertFlow" presStyleCnt="0"/>
      <dgm:spPr/>
    </dgm:pt>
    <dgm:pt modelId="{CCC893EA-4EC7-45FE-A56E-12F79435A1F5}" type="pres">
      <dgm:prSet presAssocID="{3AC4A2B2-5EEB-4F0D-9559-79024D172DFA}" presName="topSpace" presStyleCnt="0"/>
      <dgm:spPr/>
    </dgm:pt>
    <dgm:pt modelId="{9C5DEAD7-0262-4B63-969E-046EFC2E6BBB}" type="pres">
      <dgm:prSet presAssocID="{3AC4A2B2-5EEB-4F0D-9559-79024D172DFA}" presName="firstComp" presStyleCnt="0"/>
      <dgm:spPr/>
    </dgm:pt>
    <dgm:pt modelId="{D9A753A3-16DD-4503-8955-F677F8E3C629}" type="pres">
      <dgm:prSet presAssocID="{3AC4A2B2-5EEB-4F0D-9559-79024D172DFA}" presName="firstChild" presStyleLbl="bgAccFollowNode1" presStyleIdx="0" presStyleCnt="4" custScaleX="140817" custLinFactNeighborX="11811" custLinFactNeighborY="2237"/>
      <dgm:spPr/>
      <dgm:t>
        <a:bodyPr/>
        <a:lstStyle/>
        <a:p>
          <a:endParaRPr lang="en-US"/>
        </a:p>
      </dgm:t>
    </dgm:pt>
    <dgm:pt modelId="{33DBFA2C-0D60-47EA-AD5E-07BE19BFBD1C}" type="pres">
      <dgm:prSet presAssocID="{3AC4A2B2-5EEB-4F0D-9559-79024D172DFA}" presName="firstChildTx" presStyleLbl="bgAccFollowNode1" presStyleIdx="0" presStyleCnt="4">
        <dgm:presLayoutVars>
          <dgm:bulletEnabled val="1"/>
        </dgm:presLayoutVars>
      </dgm:prSet>
      <dgm:spPr/>
      <dgm:t>
        <a:bodyPr/>
        <a:lstStyle/>
        <a:p>
          <a:endParaRPr lang="en-US"/>
        </a:p>
      </dgm:t>
    </dgm:pt>
    <dgm:pt modelId="{42A0C7E9-1820-4378-8FA3-83E8C5AA0F89}" type="pres">
      <dgm:prSet presAssocID="{B138727B-A6C1-4CEA-A823-35FDC97AD969}" presName="comp" presStyleCnt="0"/>
      <dgm:spPr/>
    </dgm:pt>
    <dgm:pt modelId="{4F197715-7C3E-4A5D-80D3-81C96F274D37}" type="pres">
      <dgm:prSet presAssocID="{B138727B-A6C1-4CEA-A823-35FDC97AD969}" presName="child" presStyleLbl="bgAccFollowNode1" presStyleIdx="1" presStyleCnt="4"/>
      <dgm:spPr/>
      <dgm:t>
        <a:bodyPr/>
        <a:lstStyle/>
        <a:p>
          <a:endParaRPr lang="en-US"/>
        </a:p>
      </dgm:t>
    </dgm:pt>
    <dgm:pt modelId="{2D1436B3-9D78-4F2F-A516-2AD9CA389763}" type="pres">
      <dgm:prSet presAssocID="{B138727B-A6C1-4CEA-A823-35FDC97AD969}" presName="childTx" presStyleLbl="bgAccFollowNode1" presStyleIdx="1" presStyleCnt="4">
        <dgm:presLayoutVars>
          <dgm:bulletEnabled val="1"/>
        </dgm:presLayoutVars>
      </dgm:prSet>
      <dgm:spPr/>
      <dgm:t>
        <a:bodyPr/>
        <a:lstStyle/>
        <a:p>
          <a:endParaRPr lang="en-US"/>
        </a:p>
      </dgm:t>
    </dgm:pt>
    <dgm:pt modelId="{C5562B2A-4815-4333-ABCA-D92E094A9DFC}" type="pres">
      <dgm:prSet presAssocID="{3AC4A2B2-5EEB-4F0D-9559-79024D172DFA}" presName="negSpace" presStyleCnt="0"/>
      <dgm:spPr/>
    </dgm:pt>
    <dgm:pt modelId="{DAB86FEA-A71C-42FB-9ADA-3753F8EE399B}" type="pres">
      <dgm:prSet presAssocID="{3AC4A2B2-5EEB-4F0D-9559-79024D172DFA}" presName="circle" presStyleLbl="node1" presStyleIdx="0" presStyleCnt="2" custLinFactNeighborX="-53748"/>
      <dgm:spPr/>
      <dgm:t>
        <a:bodyPr/>
        <a:lstStyle/>
        <a:p>
          <a:endParaRPr lang="en-US"/>
        </a:p>
      </dgm:t>
    </dgm:pt>
    <dgm:pt modelId="{BCB15D78-B2BA-4189-96E9-C06FCC29E3C4}" type="pres">
      <dgm:prSet presAssocID="{3E21608F-5269-4661-A1B7-6156B582432E}" presName="transSpace" presStyleCnt="0"/>
      <dgm:spPr/>
    </dgm:pt>
    <dgm:pt modelId="{083A379C-1F65-461E-A87E-BF448C3F41D8}" type="pres">
      <dgm:prSet presAssocID="{9C590C4C-B39E-4502-B3B5-AFFB05B8EA6E}" presName="posSpace" presStyleCnt="0"/>
      <dgm:spPr/>
    </dgm:pt>
    <dgm:pt modelId="{E6179097-C13D-4C41-9922-AB05ABC375F7}" type="pres">
      <dgm:prSet presAssocID="{9C590C4C-B39E-4502-B3B5-AFFB05B8EA6E}" presName="vertFlow" presStyleCnt="0"/>
      <dgm:spPr/>
    </dgm:pt>
    <dgm:pt modelId="{0D3DF1A6-805D-47EF-A17D-698D28FEDAF0}" type="pres">
      <dgm:prSet presAssocID="{9C590C4C-B39E-4502-B3B5-AFFB05B8EA6E}" presName="topSpace" presStyleCnt="0"/>
      <dgm:spPr/>
    </dgm:pt>
    <dgm:pt modelId="{E6D0BCFE-386F-445D-B702-2776F76B5894}" type="pres">
      <dgm:prSet presAssocID="{9C590C4C-B39E-4502-B3B5-AFFB05B8EA6E}" presName="firstComp" presStyleCnt="0"/>
      <dgm:spPr/>
    </dgm:pt>
    <dgm:pt modelId="{433236F0-3D2E-45D4-9D8C-77238ED265DB}" type="pres">
      <dgm:prSet presAssocID="{9C590C4C-B39E-4502-B3B5-AFFB05B8EA6E}" presName="firstChild" presStyleLbl="bgAccFollowNode1" presStyleIdx="2" presStyleCnt="4" custScaleX="161706" custLinFactNeighborX="-24440" custLinFactNeighborY="2237"/>
      <dgm:spPr/>
      <dgm:t>
        <a:bodyPr/>
        <a:lstStyle/>
        <a:p>
          <a:endParaRPr lang="en-US"/>
        </a:p>
      </dgm:t>
    </dgm:pt>
    <dgm:pt modelId="{11B70F3E-7552-44AF-831A-6BF325E45206}" type="pres">
      <dgm:prSet presAssocID="{9C590C4C-B39E-4502-B3B5-AFFB05B8EA6E}" presName="firstChildTx" presStyleLbl="bgAccFollowNode1" presStyleIdx="2" presStyleCnt="4">
        <dgm:presLayoutVars>
          <dgm:bulletEnabled val="1"/>
        </dgm:presLayoutVars>
      </dgm:prSet>
      <dgm:spPr/>
      <dgm:t>
        <a:bodyPr/>
        <a:lstStyle/>
        <a:p>
          <a:endParaRPr lang="en-US"/>
        </a:p>
      </dgm:t>
    </dgm:pt>
    <dgm:pt modelId="{A99B86C8-8267-434F-B31F-9D7E49B2B0B1}" type="pres">
      <dgm:prSet presAssocID="{02F47615-FA5A-4FFC-B705-7A4D238C0BCB}" presName="comp" presStyleCnt="0"/>
      <dgm:spPr/>
    </dgm:pt>
    <dgm:pt modelId="{603FA35D-9A57-4C55-9234-9E6C119C9BD6}" type="pres">
      <dgm:prSet presAssocID="{02F47615-FA5A-4FFC-B705-7A4D238C0BCB}" presName="child" presStyleLbl="bgAccFollowNode1" presStyleIdx="3" presStyleCnt="4"/>
      <dgm:spPr/>
      <dgm:t>
        <a:bodyPr/>
        <a:lstStyle/>
        <a:p>
          <a:endParaRPr lang="en-US"/>
        </a:p>
      </dgm:t>
    </dgm:pt>
    <dgm:pt modelId="{B56D89EA-F151-4D7E-88B1-48044B2157CB}" type="pres">
      <dgm:prSet presAssocID="{02F47615-FA5A-4FFC-B705-7A4D238C0BCB}" presName="childTx" presStyleLbl="bgAccFollowNode1" presStyleIdx="3" presStyleCnt="4">
        <dgm:presLayoutVars>
          <dgm:bulletEnabled val="1"/>
        </dgm:presLayoutVars>
      </dgm:prSet>
      <dgm:spPr/>
      <dgm:t>
        <a:bodyPr/>
        <a:lstStyle/>
        <a:p>
          <a:endParaRPr lang="en-US"/>
        </a:p>
      </dgm:t>
    </dgm:pt>
    <dgm:pt modelId="{05E3EC49-6686-4CC8-9C72-1A8E3A3169B7}" type="pres">
      <dgm:prSet presAssocID="{9C590C4C-B39E-4502-B3B5-AFFB05B8EA6E}" presName="negSpace" presStyleCnt="0"/>
      <dgm:spPr/>
    </dgm:pt>
    <dgm:pt modelId="{7E0646F8-9CA0-4C45-8D01-2FBB77306105}" type="pres">
      <dgm:prSet presAssocID="{9C590C4C-B39E-4502-B3B5-AFFB05B8EA6E}" presName="circle" presStyleLbl="node1" presStyleIdx="1" presStyleCnt="2" custLinFactNeighborX="26909"/>
      <dgm:spPr/>
      <dgm:t>
        <a:bodyPr/>
        <a:lstStyle/>
        <a:p>
          <a:endParaRPr lang="en-US"/>
        </a:p>
      </dgm:t>
    </dgm:pt>
  </dgm:ptLst>
  <dgm:cxnLst>
    <dgm:cxn modelId="{39B4A1A6-2A04-4980-80AC-36D738136B8C}" srcId="{03449ABC-ED3D-49E0-8377-763F475368A5}" destId="{3AC4A2B2-5EEB-4F0D-9559-79024D172DFA}" srcOrd="0" destOrd="0" parTransId="{6C2251D0-0DD8-40B4-A32A-C2777D661DA6}" sibTransId="{3E21608F-5269-4661-A1B7-6156B582432E}"/>
    <dgm:cxn modelId="{C1453020-2B82-4B90-AF76-20B3C36C6E62}" type="presOf" srcId="{03449ABC-ED3D-49E0-8377-763F475368A5}" destId="{1E557BE8-2871-4CF8-8422-548DC7194FD8}" srcOrd="0" destOrd="0" presId="urn:microsoft.com/office/officeart/2005/8/layout/hList9"/>
    <dgm:cxn modelId="{3AE7C198-B4B0-43F4-85CD-07E6C2C304A5}" srcId="{3AC4A2B2-5EEB-4F0D-9559-79024D172DFA}" destId="{B138727B-A6C1-4CEA-A823-35FDC97AD969}" srcOrd="1" destOrd="0" parTransId="{30188CBA-E471-41BC-B5A2-B5965C23561D}" sibTransId="{01C8F656-5EFA-4D1C-969E-BFAEE122B4AB}"/>
    <dgm:cxn modelId="{1FC5601C-171B-4A3C-964D-BB74675681F5}" type="presOf" srcId="{9C590C4C-B39E-4502-B3B5-AFFB05B8EA6E}" destId="{7E0646F8-9CA0-4C45-8D01-2FBB77306105}" srcOrd="0" destOrd="0" presId="urn:microsoft.com/office/officeart/2005/8/layout/hList9"/>
    <dgm:cxn modelId="{D0EE6D9D-2D2C-4504-BC27-DDD75C26B4C4}" srcId="{9C590C4C-B39E-4502-B3B5-AFFB05B8EA6E}" destId="{7278CA89-7447-4520-BDD4-370C43D96D35}" srcOrd="0" destOrd="0" parTransId="{4309D400-5EC9-4E1B-A801-149588E276B9}" sibTransId="{B0F47D7E-5A36-40CC-AF93-BEE60A18C82C}"/>
    <dgm:cxn modelId="{2A0F8F7E-0606-4DD7-BCF9-C5CB985249FF}" type="presOf" srcId="{02F47615-FA5A-4FFC-B705-7A4D238C0BCB}" destId="{603FA35D-9A57-4C55-9234-9E6C119C9BD6}" srcOrd="0" destOrd="0" presId="urn:microsoft.com/office/officeart/2005/8/layout/hList9"/>
    <dgm:cxn modelId="{037CA5C4-D5A8-4DA6-A609-0FA72D8595B7}" type="presOf" srcId="{B138727B-A6C1-4CEA-A823-35FDC97AD969}" destId="{4F197715-7C3E-4A5D-80D3-81C96F274D37}" srcOrd="0" destOrd="0" presId="urn:microsoft.com/office/officeart/2005/8/layout/hList9"/>
    <dgm:cxn modelId="{91DAC63A-4D59-43AC-9DC5-C7EB6964CD39}" srcId="{3AC4A2B2-5EEB-4F0D-9559-79024D172DFA}" destId="{4149F741-1058-4EFC-AAE0-8058223BD010}" srcOrd="0" destOrd="0" parTransId="{CBBDB36B-AABA-4622-A2C3-6AC23E5E67CC}" sibTransId="{40C20E16-CA86-4345-866D-915195357A1B}"/>
    <dgm:cxn modelId="{A3D857F7-8BEB-4E3C-9D42-9D3C1546A957}" type="presOf" srcId="{3AC4A2B2-5EEB-4F0D-9559-79024D172DFA}" destId="{DAB86FEA-A71C-42FB-9ADA-3753F8EE399B}" srcOrd="0" destOrd="0" presId="urn:microsoft.com/office/officeart/2005/8/layout/hList9"/>
    <dgm:cxn modelId="{D48E7AF1-D0D0-4964-8473-5ABCF170A389}" type="presOf" srcId="{02F47615-FA5A-4FFC-B705-7A4D238C0BCB}" destId="{B56D89EA-F151-4D7E-88B1-48044B2157CB}" srcOrd="1" destOrd="0" presId="urn:microsoft.com/office/officeart/2005/8/layout/hList9"/>
    <dgm:cxn modelId="{010C2153-5B66-4A0C-8F69-8E6696C6E9A8}" type="presOf" srcId="{7278CA89-7447-4520-BDD4-370C43D96D35}" destId="{11B70F3E-7552-44AF-831A-6BF325E45206}" srcOrd="1" destOrd="0" presId="urn:microsoft.com/office/officeart/2005/8/layout/hList9"/>
    <dgm:cxn modelId="{23FB9E2A-32B7-41A9-9971-C2BEB647D857}" srcId="{9C590C4C-B39E-4502-B3B5-AFFB05B8EA6E}" destId="{02F47615-FA5A-4FFC-B705-7A4D238C0BCB}" srcOrd="1" destOrd="0" parTransId="{136B9A05-E304-4426-9C80-E49F11648E0F}" sibTransId="{70546E28-95ED-4C04-B944-8E207BEFA9AD}"/>
    <dgm:cxn modelId="{29AF618B-15E5-4DBB-9CB1-FAF48A148A31}" type="presOf" srcId="{4149F741-1058-4EFC-AAE0-8058223BD010}" destId="{D9A753A3-16DD-4503-8955-F677F8E3C629}" srcOrd="0" destOrd="0" presId="urn:microsoft.com/office/officeart/2005/8/layout/hList9"/>
    <dgm:cxn modelId="{980269C7-6F87-4FEE-B496-C2E5FD6EA4B9}" type="presOf" srcId="{B138727B-A6C1-4CEA-A823-35FDC97AD969}" destId="{2D1436B3-9D78-4F2F-A516-2AD9CA389763}" srcOrd="1" destOrd="0" presId="urn:microsoft.com/office/officeart/2005/8/layout/hList9"/>
    <dgm:cxn modelId="{8138DEB2-68B2-4BD5-8468-C347809091D1}" type="presOf" srcId="{4149F741-1058-4EFC-AAE0-8058223BD010}" destId="{33DBFA2C-0D60-47EA-AD5E-07BE19BFBD1C}" srcOrd="1" destOrd="0" presId="urn:microsoft.com/office/officeart/2005/8/layout/hList9"/>
    <dgm:cxn modelId="{31B4F606-0FC8-4AE2-90F1-FF1D38068C23}" type="presOf" srcId="{7278CA89-7447-4520-BDD4-370C43D96D35}" destId="{433236F0-3D2E-45D4-9D8C-77238ED265DB}" srcOrd="0" destOrd="0" presId="urn:microsoft.com/office/officeart/2005/8/layout/hList9"/>
    <dgm:cxn modelId="{691D2904-6D74-4D8E-B192-23E170B4FC12}" srcId="{03449ABC-ED3D-49E0-8377-763F475368A5}" destId="{9C590C4C-B39E-4502-B3B5-AFFB05B8EA6E}" srcOrd="1" destOrd="0" parTransId="{6A8CC207-45D4-482C-9F94-254CD1768C41}" sibTransId="{C9A16B1C-F635-4118-9AE4-CE04223345DB}"/>
    <dgm:cxn modelId="{D01FF81D-2EB7-41A4-8E14-8AF72EE15BDA}" type="presParOf" srcId="{1E557BE8-2871-4CF8-8422-548DC7194FD8}" destId="{7540819E-673A-4914-B8C1-CC41B2CE6490}" srcOrd="0" destOrd="0" presId="urn:microsoft.com/office/officeart/2005/8/layout/hList9"/>
    <dgm:cxn modelId="{488E50B7-2D04-4D10-B4FD-BE765B581CD3}" type="presParOf" srcId="{1E557BE8-2871-4CF8-8422-548DC7194FD8}" destId="{E16FA451-CED6-4D6F-808A-8C97D149E719}" srcOrd="1" destOrd="0" presId="urn:microsoft.com/office/officeart/2005/8/layout/hList9"/>
    <dgm:cxn modelId="{EF1BDEE7-6A8D-4CF3-9E68-168D4F871CEF}" type="presParOf" srcId="{E16FA451-CED6-4D6F-808A-8C97D149E719}" destId="{CCC893EA-4EC7-45FE-A56E-12F79435A1F5}" srcOrd="0" destOrd="0" presId="urn:microsoft.com/office/officeart/2005/8/layout/hList9"/>
    <dgm:cxn modelId="{56C123AD-47FA-41C8-B50D-91CF07A06E36}" type="presParOf" srcId="{E16FA451-CED6-4D6F-808A-8C97D149E719}" destId="{9C5DEAD7-0262-4B63-969E-046EFC2E6BBB}" srcOrd="1" destOrd="0" presId="urn:microsoft.com/office/officeart/2005/8/layout/hList9"/>
    <dgm:cxn modelId="{E5A1F365-9CA6-4A6E-9FD6-7347627B8E57}" type="presParOf" srcId="{9C5DEAD7-0262-4B63-969E-046EFC2E6BBB}" destId="{D9A753A3-16DD-4503-8955-F677F8E3C629}" srcOrd="0" destOrd="0" presId="urn:microsoft.com/office/officeart/2005/8/layout/hList9"/>
    <dgm:cxn modelId="{70D7D683-16C2-480A-B7A3-7F17624643BD}" type="presParOf" srcId="{9C5DEAD7-0262-4B63-969E-046EFC2E6BBB}" destId="{33DBFA2C-0D60-47EA-AD5E-07BE19BFBD1C}" srcOrd="1" destOrd="0" presId="urn:microsoft.com/office/officeart/2005/8/layout/hList9"/>
    <dgm:cxn modelId="{2C7EED46-B393-4C3C-9DE0-CFF8721D73B2}" type="presParOf" srcId="{E16FA451-CED6-4D6F-808A-8C97D149E719}" destId="{42A0C7E9-1820-4378-8FA3-83E8C5AA0F89}" srcOrd="2" destOrd="0" presId="urn:microsoft.com/office/officeart/2005/8/layout/hList9"/>
    <dgm:cxn modelId="{1B6C087C-6E2C-42CE-965E-3EF42374FA90}" type="presParOf" srcId="{42A0C7E9-1820-4378-8FA3-83E8C5AA0F89}" destId="{4F197715-7C3E-4A5D-80D3-81C96F274D37}" srcOrd="0" destOrd="0" presId="urn:microsoft.com/office/officeart/2005/8/layout/hList9"/>
    <dgm:cxn modelId="{5EDA0F63-A9EC-4BAE-824C-03D5E3F1BA3C}" type="presParOf" srcId="{42A0C7E9-1820-4378-8FA3-83E8C5AA0F89}" destId="{2D1436B3-9D78-4F2F-A516-2AD9CA389763}" srcOrd="1" destOrd="0" presId="urn:microsoft.com/office/officeart/2005/8/layout/hList9"/>
    <dgm:cxn modelId="{F0EBDD76-8DCE-451E-9573-2F7233E3A6AF}" type="presParOf" srcId="{1E557BE8-2871-4CF8-8422-548DC7194FD8}" destId="{C5562B2A-4815-4333-ABCA-D92E094A9DFC}" srcOrd="2" destOrd="0" presId="urn:microsoft.com/office/officeart/2005/8/layout/hList9"/>
    <dgm:cxn modelId="{4F7C6F9A-125E-4688-8240-98B4DBFCC582}" type="presParOf" srcId="{1E557BE8-2871-4CF8-8422-548DC7194FD8}" destId="{DAB86FEA-A71C-42FB-9ADA-3753F8EE399B}" srcOrd="3" destOrd="0" presId="urn:microsoft.com/office/officeart/2005/8/layout/hList9"/>
    <dgm:cxn modelId="{47675AA3-A655-48E6-A3B1-438674FC9FE3}" type="presParOf" srcId="{1E557BE8-2871-4CF8-8422-548DC7194FD8}" destId="{BCB15D78-B2BA-4189-96E9-C06FCC29E3C4}" srcOrd="4" destOrd="0" presId="urn:microsoft.com/office/officeart/2005/8/layout/hList9"/>
    <dgm:cxn modelId="{380719F4-FDD8-416D-B5A7-511CA4A335ED}" type="presParOf" srcId="{1E557BE8-2871-4CF8-8422-548DC7194FD8}" destId="{083A379C-1F65-461E-A87E-BF448C3F41D8}" srcOrd="5" destOrd="0" presId="urn:microsoft.com/office/officeart/2005/8/layout/hList9"/>
    <dgm:cxn modelId="{3A2B69D3-18E4-4C80-A1F5-9A97D08CED02}" type="presParOf" srcId="{1E557BE8-2871-4CF8-8422-548DC7194FD8}" destId="{E6179097-C13D-4C41-9922-AB05ABC375F7}" srcOrd="6" destOrd="0" presId="urn:microsoft.com/office/officeart/2005/8/layout/hList9"/>
    <dgm:cxn modelId="{B0124729-5AB4-496C-87ED-1BF4CB95220F}" type="presParOf" srcId="{E6179097-C13D-4C41-9922-AB05ABC375F7}" destId="{0D3DF1A6-805D-47EF-A17D-698D28FEDAF0}" srcOrd="0" destOrd="0" presId="urn:microsoft.com/office/officeart/2005/8/layout/hList9"/>
    <dgm:cxn modelId="{5DF4A51B-B6F2-488B-BCF2-5EE983F6C4A1}" type="presParOf" srcId="{E6179097-C13D-4C41-9922-AB05ABC375F7}" destId="{E6D0BCFE-386F-445D-B702-2776F76B5894}" srcOrd="1" destOrd="0" presId="urn:microsoft.com/office/officeart/2005/8/layout/hList9"/>
    <dgm:cxn modelId="{3FBE071A-2081-4EA0-AB0D-8C96F7F375D6}" type="presParOf" srcId="{E6D0BCFE-386F-445D-B702-2776F76B5894}" destId="{433236F0-3D2E-45D4-9D8C-77238ED265DB}" srcOrd="0" destOrd="0" presId="urn:microsoft.com/office/officeart/2005/8/layout/hList9"/>
    <dgm:cxn modelId="{D00DA7D4-3C44-4DA7-8408-59C44706D724}" type="presParOf" srcId="{E6D0BCFE-386F-445D-B702-2776F76B5894}" destId="{11B70F3E-7552-44AF-831A-6BF325E45206}" srcOrd="1" destOrd="0" presId="urn:microsoft.com/office/officeart/2005/8/layout/hList9"/>
    <dgm:cxn modelId="{F2DA322B-20C5-4F97-9FA7-2C981DC3C636}" type="presParOf" srcId="{E6179097-C13D-4C41-9922-AB05ABC375F7}" destId="{A99B86C8-8267-434F-B31F-9D7E49B2B0B1}" srcOrd="2" destOrd="0" presId="urn:microsoft.com/office/officeart/2005/8/layout/hList9"/>
    <dgm:cxn modelId="{EF3EA850-A954-4CFC-9BEA-A02F4A6C5AAB}" type="presParOf" srcId="{A99B86C8-8267-434F-B31F-9D7E49B2B0B1}" destId="{603FA35D-9A57-4C55-9234-9E6C119C9BD6}" srcOrd="0" destOrd="0" presId="urn:microsoft.com/office/officeart/2005/8/layout/hList9"/>
    <dgm:cxn modelId="{B5CDED38-F153-4F87-ABBD-92F2D8F1B140}" type="presParOf" srcId="{A99B86C8-8267-434F-B31F-9D7E49B2B0B1}" destId="{B56D89EA-F151-4D7E-88B1-48044B2157CB}" srcOrd="1" destOrd="0" presId="urn:microsoft.com/office/officeart/2005/8/layout/hList9"/>
    <dgm:cxn modelId="{27A0262A-41AB-4B69-8963-2D387272E0EB}" type="presParOf" srcId="{1E557BE8-2871-4CF8-8422-548DC7194FD8}" destId="{05E3EC49-6686-4CC8-9C72-1A8E3A3169B7}" srcOrd="7" destOrd="0" presId="urn:microsoft.com/office/officeart/2005/8/layout/hList9"/>
    <dgm:cxn modelId="{458F8CF6-E1E4-4226-AF89-6CE075B00889}" type="presParOf" srcId="{1E557BE8-2871-4CF8-8422-548DC7194FD8}" destId="{7E0646F8-9CA0-4C45-8D01-2FBB7730610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2B1BB0-6CC0-4277-B44F-798F975842D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4A07D20-1515-420D-962F-FECDFA66074C}">
      <dgm:prSet phldrT="[Text]"/>
      <dgm:spPr/>
      <dgm:t>
        <a:bodyPr/>
        <a:lstStyle/>
        <a:p>
          <a:r>
            <a:rPr lang="en-US" b="1" i="0" dirty="0" smtClean="0">
              <a:latin typeface="Times New Roman" pitchFamily="18" charset="0"/>
              <a:cs typeface="Times New Roman" pitchFamily="18" charset="0"/>
            </a:rPr>
            <a:t>In Core battery</a:t>
          </a:r>
          <a:endParaRPr lang="en-US" b="1" dirty="0">
            <a:latin typeface="Times New Roman" pitchFamily="18" charset="0"/>
            <a:cs typeface="Times New Roman" pitchFamily="18" charset="0"/>
          </a:endParaRPr>
        </a:p>
      </dgm:t>
    </dgm:pt>
    <dgm:pt modelId="{85E62009-049E-492A-8FFA-B9D0AC3C7D9C}" type="parTrans" cxnId="{61D8EEF1-C796-4F6C-AA93-6E23288FD1F1}">
      <dgm:prSet/>
      <dgm:spPr/>
      <dgm:t>
        <a:bodyPr/>
        <a:lstStyle/>
        <a:p>
          <a:endParaRPr lang="en-US">
            <a:latin typeface="Times New Roman" pitchFamily="18" charset="0"/>
            <a:cs typeface="Times New Roman" pitchFamily="18" charset="0"/>
          </a:endParaRPr>
        </a:p>
      </dgm:t>
    </dgm:pt>
    <dgm:pt modelId="{7BDC527E-05A0-460A-93FC-6E3E87D0590E}" type="sibTrans" cxnId="{61D8EEF1-C796-4F6C-AA93-6E23288FD1F1}">
      <dgm:prSet/>
      <dgm:spPr/>
      <dgm:t>
        <a:bodyPr/>
        <a:lstStyle/>
        <a:p>
          <a:endParaRPr lang="en-US">
            <a:latin typeface="Times New Roman" pitchFamily="18" charset="0"/>
            <a:cs typeface="Times New Roman" pitchFamily="18" charset="0"/>
          </a:endParaRPr>
        </a:p>
      </dgm:t>
    </dgm:pt>
    <dgm:pt modelId="{54E72C02-DBE1-499B-8A73-B7A86423BFD9}">
      <dgm:prSet phldrT="[Text]"/>
      <dgm:spPr/>
      <dgm:t>
        <a:bodyPr/>
        <a:lstStyle/>
        <a:p>
          <a:r>
            <a:rPr lang="en-US" b="0" i="0" dirty="0" smtClean="0">
              <a:latin typeface="Times New Roman" pitchFamily="18" charset="0"/>
              <a:cs typeface="Times New Roman" pitchFamily="18" charset="0"/>
            </a:rPr>
            <a:t>Motor activity</a:t>
          </a:r>
          <a:endParaRPr lang="en-US" dirty="0">
            <a:latin typeface="Times New Roman" pitchFamily="18" charset="0"/>
            <a:cs typeface="Times New Roman" pitchFamily="18" charset="0"/>
          </a:endParaRPr>
        </a:p>
      </dgm:t>
    </dgm:pt>
    <dgm:pt modelId="{23CDD908-61A5-43AF-AE33-B3CD9E4B0796}" type="parTrans" cxnId="{C2146A1A-FD2F-4873-A70F-79E6C9AE8A86}">
      <dgm:prSet/>
      <dgm:spPr/>
      <dgm:t>
        <a:bodyPr/>
        <a:lstStyle/>
        <a:p>
          <a:endParaRPr lang="en-US">
            <a:latin typeface="Times New Roman" pitchFamily="18" charset="0"/>
            <a:cs typeface="Times New Roman" pitchFamily="18" charset="0"/>
          </a:endParaRPr>
        </a:p>
      </dgm:t>
    </dgm:pt>
    <dgm:pt modelId="{542E6F75-1743-4232-8C8E-BBB96A329D31}" type="sibTrans" cxnId="{C2146A1A-FD2F-4873-A70F-79E6C9AE8A86}">
      <dgm:prSet/>
      <dgm:spPr/>
      <dgm:t>
        <a:bodyPr/>
        <a:lstStyle/>
        <a:p>
          <a:endParaRPr lang="en-US">
            <a:latin typeface="Times New Roman" pitchFamily="18" charset="0"/>
            <a:cs typeface="Times New Roman" pitchFamily="18" charset="0"/>
          </a:endParaRPr>
        </a:p>
      </dgm:t>
    </dgm:pt>
    <dgm:pt modelId="{4BA1535F-26C3-4EB4-8EF1-4EE173C1D234}">
      <dgm:prSet phldrT="[Text]"/>
      <dgm:spPr/>
      <dgm:t>
        <a:bodyPr/>
        <a:lstStyle/>
        <a:p>
          <a:r>
            <a:rPr lang="en-US" b="1" i="0" dirty="0" smtClean="0">
              <a:latin typeface="Times New Roman" pitchFamily="18" charset="0"/>
              <a:cs typeface="Times New Roman" pitchFamily="18" charset="0"/>
            </a:rPr>
            <a:t>In Follow-up studies</a:t>
          </a:r>
          <a:endParaRPr lang="en-US" b="1" dirty="0">
            <a:latin typeface="Times New Roman" pitchFamily="18" charset="0"/>
            <a:cs typeface="Times New Roman" pitchFamily="18" charset="0"/>
          </a:endParaRPr>
        </a:p>
      </dgm:t>
    </dgm:pt>
    <dgm:pt modelId="{0D34E1E0-4478-47C0-A5DA-A298F11104DE}" type="parTrans" cxnId="{2907EF41-AC80-4244-9CF5-0BB51A3B6BBD}">
      <dgm:prSet/>
      <dgm:spPr/>
      <dgm:t>
        <a:bodyPr/>
        <a:lstStyle/>
        <a:p>
          <a:endParaRPr lang="en-US">
            <a:latin typeface="Times New Roman" pitchFamily="18" charset="0"/>
            <a:cs typeface="Times New Roman" pitchFamily="18" charset="0"/>
          </a:endParaRPr>
        </a:p>
      </dgm:t>
    </dgm:pt>
    <dgm:pt modelId="{AEA93932-00C9-4A21-B76D-74F9E3BFAFB5}" type="sibTrans" cxnId="{2907EF41-AC80-4244-9CF5-0BB51A3B6BBD}">
      <dgm:prSet/>
      <dgm:spPr/>
      <dgm:t>
        <a:bodyPr/>
        <a:lstStyle/>
        <a:p>
          <a:endParaRPr lang="en-US">
            <a:latin typeface="Times New Roman" pitchFamily="18" charset="0"/>
            <a:cs typeface="Times New Roman" pitchFamily="18" charset="0"/>
          </a:endParaRPr>
        </a:p>
      </dgm:t>
    </dgm:pt>
    <dgm:pt modelId="{E3281B17-9C2C-4E5A-AE92-DD4A27C7A9D4}">
      <dgm:prSet phldrT="[Text]"/>
      <dgm:spPr/>
      <dgm:t>
        <a:bodyPr/>
        <a:lstStyle/>
        <a:p>
          <a:r>
            <a:rPr lang="en-US" b="0" i="0" dirty="0" smtClean="0">
              <a:latin typeface="Times New Roman" pitchFamily="18" charset="0"/>
              <a:cs typeface="Times New Roman" pitchFamily="18" charset="0"/>
            </a:rPr>
            <a:t>Learning and memory</a:t>
          </a:r>
          <a:endParaRPr lang="en-US" dirty="0">
            <a:latin typeface="Times New Roman" pitchFamily="18" charset="0"/>
            <a:cs typeface="Times New Roman" pitchFamily="18" charset="0"/>
          </a:endParaRPr>
        </a:p>
      </dgm:t>
    </dgm:pt>
    <dgm:pt modelId="{9D909CE5-F93D-465E-949E-2550DA74AF3F}" type="parTrans" cxnId="{2A6484F6-7B51-476D-9D25-BE62CFCC2C2E}">
      <dgm:prSet/>
      <dgm:spPr/>
      <dgm:t>
        <a:bodyPr/>
        <a:lstStyle/>
        <a:p>
          <a:endParaRPr lang="en-US">
            <a:latin typeface="Times New Roman" pitchFamily="18" charset="0"/>
            <a:cs typeface="Times New Roman" pitchFamily="18" charset="0"/>
          </a:endParaRPr>
        </a:p>
      </dgm:t>
    </dgm:pt>
    <dgm:pt modelId="{5A06886F-7887-455B-9F6D-A11A7ED26AC8}" type="sibTrans" cxnId="{2A6484F6-7B51-476D-9D25-BE62CFCC2C2E}">
      <dgm:prSet/>
      <dgm:spPr/>
      <dgm:t>
        <a:bodyPr/>
        <a:lstStyle/>
        <a:p>
          <a:endParaRPr lang="en-US">
            <a:latin typeface="Times New Roman" pitchFamily="18" charset="0"/>
            <a:cs typeface="Times New Roman" pitchFamily="18" charset="0"/>
          </a:endParaRPr>
        </a:p>
      </dgm:t>
    </dgm:pt>
    <dgm:pt modelId="{164B4F61-D624-485A-BC13-1CA9A7AD7C7F}">
      <dgm:prSet phldrT="[Text]"/>
      <dgm:spPr/>
      <dgm:t>
        <a:bodyPr/>
        <a:lstStyle/>
        <a:p>
          <a:r>
            <a:rPr lang="en-US" b="0" i="0" dirty="0" smtClean="0">
              <a:latin typeface="Times New Roman" pitchFamily="18" charset="0"/>
              <a:cs typeface="Times New Roman" pitchFamily="18" charset="0"/>
            </a:rPr>
            <a:t>Behavioral changes</a:t>
          </a:r>
          <a:endParaRPr lang="en-US" dirty="0">
            <a:latin typeface="Times New Roman" pitchFamily="18" charset="0"/>
            <a:cs typeface="Times New Roman" pitchFamily="18" charset="0"/>
          </a:endParaRPr>
        </a:p>
      </dgm:t>
    </dgm:pt>
    <dgm:pt modelId="{9C1DDEE5-CE85-41CB-A109-1507094E426C}" type="parTrans" cxnId="{33ABDD8F-BBD6-4C0E-A19A-24E92EE96615}">
      <dgm:prSet/>
      <dgm:spPr/>
      <dgm:t>
        <a:bodyPr/>
        <a:lstStyle/>
        <a:p>
          <a:endParaRPr lang="en-US">
            <a:latin typeface="Times New Roman" pitchFamily="18" charset="0"/>
            <a:cs typeface="Times New Roman" pitchFamily="18" charset="0"/>
          </a:endParaRPr>
        </a:p>
      </dgm:t>
    </dgm:pt>
    <dgm:pt modelId="{7683E7C2-1BE3-4B27-B834-AA7FBE6B0062}" type="sibTrans" cxnId="{33ABDD8F-BBD6-4C0E-A19A-24E92EE96615}">
      <dgm:prSet/>
      <dgm:spPr/>
      <dgm:t>
        <a:bodyPr/>
        <a:lstStyle/>
        <a:p>
          <a:endParaRPr lang="en-US">
            <a:latin typeface="Times New Roman" pitchFamily="18" charset="0"/>
            <a:cs typeface="Times New Roman" pitchFamily="18" charset="0"/>
          </a:endParaRPr>
        </a:p>
      </dgm:t>
    </dgm:pt>
    <dgm:pt modelId="{20CC242D-4EA5-4565-BE97-93B029E3F949}">
      <dgm:prSet phldrT="[Text]"/>
      <dgm:spPr/>
      <dgm:t>
        <a:bodyPr/>
        <a:lstStyle/>
        <a:p>
          <a:r>
            <a:rPr lang="en-US" b="0" i="0" dirty="0" smtClean="0">
              <a:latin typeface="Times New Roman" pitchFamily="18" charset="0"/>
              <a:cs typeface="Times New Roman" pitchFamily="18" charset="0"/>
            </a:rPr>
            <a:t>Coordination</a:t>
          </a:r>
          <a:endParaRPr lang="en-US" dirty="0">
            <a:latin typeface="Times New Roman" pitchFamily="18" charset="0"/>
            <a:cs typeface="Times New Roman" pitchFamily="18" charset="0"/>
          </a:endParaRPr>
        </a:p>
      </dgm:t>
    </dgm:pt>
    <dgm:pt modelId="{1EB56F98-32F1-4C4C-A88F-2439BF32E202}" type="parTrans" cxnId="{37F043B9-9F1F-4AD9-A54A-B319B0FDD0A6}">
      <dgm:prSet/>
      <dgm:spPr/>
      <dgm:t>
        <a:bodyPr/>
        <a:lstStyle/>
        <a:p>
          <a:endParaRPr lang="en-US">
            <a:latin typeface="Times New Roman" pitchFamily="18" charset="0"/>
            <a:cs typeface="Times New Roman" pitchFamily="18" charset="0"/>
          </a:endParaRPr>
        </a:p>
      </dgm:t>
    </dgm:pt>
    <dgm:pt modelId="{4F245805-32E5-46F1-A4D8-A1A4C394CADB}" type="sibTrans" cxnId="{37F043B9-9F1F-4AD9-A54A-B319B0FDD0A6}">
      <dgm:prSet/>
      <dgm:spPr/>
      <dgm:t>
        <a:bodyPr/>
        <a:lstStyle/>
        <a:p>
          <a:endParaRPr lang="en-US">
            <a:latin typeface="Times New Roman" pitchFamily="18" charset="0"/>
            <a:cs typeface="Times New Roman" pitchFamily="18" charset="0"/>
          </a:endParaRPr>
        </a:p>
      </dgm:t>
    </dgm:pt>
    <dgm:pt modelId="{C2DA0B8A-C802-4F99-8B09-6CCF254D6816}">
      <dgm:prSet phldrT="[Text]"/>
      <dgm:spPr/>
      <dgm:t>
        <a:bodyPr/>
        <a:lstStyle/>
        <a:p>
          <a:r>
            <a:rPr lang="en-US" b="0" i="0" dirty="0" smtClean="0">
              <a:latin typeface="Times New Roman" pitchFamily="18" charset="0"/>
              <a:cs typeface="Times New Roman" pitchFamily="18" charset="0"/>
            </a:rPr>
            <a:t>Sensory/motor reflex response</a:t>
          </a:r>
          <a:endParaRPr lang="en-US" dirty="0">
            <a:latin typeface="Times New Roman" pitchFamily="18" charset="0"/>
            <a:cs typeface="Times New Roman" pitchFamily="18" charset="0"/>
          </a:endParaRPr>
        </a:p>
      </dgm:t>
    </dgm:pt>
    <dgm:pt modelId="{A9E72E26-D955-454F-8314-97B2B03C2BC9}" type="parTrans" cxnId="{3BC4AA80-E5ED-4A06-9C0C-81B4AD0DB058}">
      <dgm:prSet/>
      <dgm:spPr/>
      <dgm:t>
        <a:bodyPr/>
        <a:lstStyle/>
        <a:p>
          <a:endParaRPr lang="en-US">
            <a:latin typeface="Times New Roman" pitchFamily="18" charset="0"/>
            <a:cs typeface="Times New Roman" pitchFamily="18" charset="0"/>
          </a:endParaRPr>
        </a:p>
      </dgm:t>
    </dgm:pt>
    <dgm:pt modelId="{06C00515-5103-49FB-A306-C5A54F0FA26E}" type="sibTrans" cxnId="{3BC4AA80-E5ED-4A06-9C0C-81B4AD0DB058}">
      <dgm:prSet/>
      <dgm:spPr/>
      <dgm:t>
        <a:bodyPr/>
        <a:lstStyle/>
        <a:p>
          <a:endParaRPr lang="en-US">
            <a:latin typeface="Times New Roman" pitchFamily="18" charset="0"/>
            <a:cs typeface="Times New Roman" pitchFamily="18" charset="0"/>
          </a:endParaRPr>
        </a:p>
      </dgm:t>
    </dgm:pt>
    <dgm:pt modelId="{F7390B90-984D-4B7E-AC34-A17D2483E722}">
      <dgm:prSet phldrT="[Text]"/>
      <dgm:spPr/>
      <dgm:t>
        <a:bodyPr/>
        <a:lstStyle/>
        <a:p>
          <a:r>
            <a:rPr lang="en-US" b="0" i="0" dirty="0" smtClean="0">
              <a:latin typeface="Times New Roman" pitchFamily="18" charset="0"/>
              <a:cs typeface="Times New Roman" pitchFamily="18" charset="0"/>
            </a:rPr>
            <a:t>Body</a:t>
          </a:r>
          <a:endParaRPr lang="en-US" dirty="0">
            <a:latin typeface="Times New Roman" pitchFamily="18" charset="0"/>
            <a:cs typeface="Times New Roman" pitchFamily="18" charset="0"/>
          </a:endParaRPr>
        </a:p>
      </dgm:t>
    </dgm:pt>
    <dgm:pt modelId="{2FFEC56C-81FB-4550-A523-D657BBC6A070}" type="parTrans" cxnId="{14EADDC3-F0A6-4FF8-A68C-6BD2E8464832}">
      <dgm:prSet/>
      <dgm:spPr/>
      <dgm:t>
        <a:bodyPr/>
        <a:lstStyle/>
        <a:p>
          <a:endParaRPr lang="en-US">
            <a:latin typeface="Times New Roman" pitchFamily="18" charset="0"/>
            <a:cs typeface="Times New Roman" pitchFamily="18" charset="0"/>
          </a:endParaRPr>
        </a:p>
      </dgm:t>
    </dgm:pt>
    <dgm:pt modelId="{984DAA7D-FB11-4475-B9B2-5F5D2891772F}" type="sibTrans" cxnId="{14EADDC3-F0A6-4FF8-A68C-6BD2E8464832}">
      <dgm:prSet/>
      <dgm:spPr/>
      <dgm:t>
        <a:bodyPr/>
        <a:lstStyle/>
        <a:p>
          <a:endParaRPr lang="en-US">
            <a:latin typeface="Times New Roman" pitchFamily="18" charset="0"/>
            <a:cs typeface="Times New Roman" pitchFamily="18" charset="0"/>
          </a:endParaRPr>
        </a:p>
      </dgm:t>
    </dgm:pt>
    <dgm:pt modelId="{BB0226B4-A785-423B-A4F5-86DCA46A53C7}">
      <dgm:prSet phldrT="[Text]"/>
      <dgm:spPr/>
      <dgm:t>
        <a:bodyPr/>
        <a:lstStyle/>
        <a:p>
          <a:r>
            <a:rPr lang="en-US" b="0" i="0" dirty="0" smtClean="0">
              <a:latin typeface="Times New Roman" pitchFamily="18" charset="0"/>
              <a:cs typeface="Times New Roman" pitchFamily="18" charset="0"/>
            </a:rPr>
            <a:t>Temperature </a:t>
          </a:r>
          <a:endParaRPr lang="en-US" dirty="0">
            <a:latin typeface="Times New Roman" pitchFamily="18" charset="0"/>
            <a:cs typeface="Times New Roman" pitchFamily="18" charset="0"/>
          </a:endParaRPr>
        </a:p>
      </dgm:t>
    </dgm:pt>
    <dgm:pt modelId="{F8ED07D6-6428-4AC0-AE2E-5CDE90DE2B4C}" type="parTrans" cxnId="{7244096D-6921-4EE7-B6C6-1AD1DC0D7CC9}">
      <dgm:prSet/>
      <dgm:spPr/>
      <dgm:t>
        <a:bodyPr/>
        <a:lstStyle/>
        <a:p>
          <a:endParaRPr lang="en-US">
            <a:latin typeface="Times New Roman" pitchFamily="18" charset="0"/>
            <a:cs typeface="Times New Roman" pitchFamily="18" charset="0"/>
          </a:endParaRPr>
        </a:p>
      </dgm:t>
    </dgm:pt>
    <dgm:pt modelId="{9A2871EE-CA37-4DB3-BEB7-77A989CAB0CA}" type="sibTrans" cxnId="{7244096D-6921-4EE7-B6C6-1AD1DC0D7CC9}">
      <dgm:prSet/>
      <dgm:spPr/>
      <dgm:t>
        <a:bodyPr/>
        <a:lstStyle/>
        <a:p>
          <a:endParaRPr lang="en-US">
            <a:latin typeface="Times New Roman" pitchFamily="18" charset="0"/>
            <a:cs typeface="Times New Roman" pitchFamily="18" charset="0"/>
          </a:endParaRPr>
        </a:p>
      </dgm:t>
    </dgm:pt>
    <dgm:pt modelId="{7FA2E543-0DC5-4A12-AD6C-EE6F5525D9F0}">
      <dgm:prSet phldrT="[Text]"/>
      <dgm:spPr/>
      <dgm:t>
        <a:bodyPr/>
        <a:lstStyle/>
        <a:p>
          <a:r>
            <a:rPr lang="en-US" b="0" i="0" dirty="0" err="1" smtClean="0">
              <a:latin typeface="Times New Roman" pitchFamily="18" charset="0"/>
              <a:cs typeface="Times New Roman" pitchFamily="18" charset="0"/>
            </a:rPr>
            <a:t>Ligand</a:t>
          </a:r>
          <a:r>
            <a:rPr lang="en-US" b="0" i="0" dirty="0" smtClean="0">
              <a:latin typeface="Times New Roman" pitchFamily="18" charset="0"/>
              <a:cs typeface="Times New Roman" pitchFamily="18" charset="0"/>
            </a:rPr>
            <a:t>-specific binding</a:t>
          </a:r>
          <a:endParaRPr lang="en-US" dirty="0">
            <a:latin typeface="Times New Roman" pitchFamily="18" charset="0"/>
            <a:cs typeface="Times New Roman" pitchFamily="18" charset="0"/>
          </a:endParaRPr>
        </a:p>
      </dgm:t>
    </dgm:pt>
    <dgm:pt modelId="{9EFDDC25-F774-4865-A66F-465237CC7D8E}" type="parTrans" cxnId="{14BEDC71-694D-4653-A3EF-90393A0FF0EE}">
      <dgm:prSet/>
      <dgm:spPr/>
      <dgm:t>
        <a:bodyPr/>
        <a:lstStyle/>
        <a:p>
          <a:endParaRPr lang="en-US">
            <a:latin typeface="Times New Roman" pitchFamily="18" charset="0"/>
            <a:cs typeface="Times New Roman" pitchFamily="18" charset="0"/>
          </a:endParaRPr>
        </a:p>
      </dgm:t>
    </dgm:pt>
    <dgm:pt modelId="{DE9B5477-5E72-4A9C-915C-0CADAB19E139}" type="sibTrans" cxnId="{14BEDC71-694D-4653-A3EF-90393A0FF0EE}">
      <dgm:prSet/>
      <dgm:spPr/>
      <dgm:t>
        <a:bodyPr/>
        <a:lstStyle/>
        <a:p>
          <a:endParaRPr lang="en-US">
            <a:latin typeface="Times New Roman" pitchFamily="18" charset="0"/>
            <a:cs typeface="Times New Roman" pitchFamily="18" charset="0"/>
          </a:endParaRPr>
        </a:p>
      </dgm:t>
    </dgm:pt>
    <dgm:pt modelId="{993A86A6-6167-48AA-9B65-5AD99905DBAF}">
      <dgm:prSet phldrT="[Text]"/>
      <dgm:spPr/>
      <dgm:t>
        <a:bodyPr/>
        <a:lstStyle/>
        <a:p>
          <a:r>
            <a:rPr lang="en-US" b="0" i="0" dirty="0" smtClean="0">
              <a:latin typeface="Times New Roman" pitchFamily="18" charset="0"/>
              <a:cs typeface="Times New Roman" pitchFamily="18" charset="0"/>
            </a:rPr>
            <a:t>Neurochemistry</a:t>
          </a:r>
          <a:endParaRPr lang="en-US" dirty="0">
            <a:latin typeface="Times New Roman" pitchFamily="18" charset="0"/>
            <a:cs typeface="Times New Roman" pitchFamily="18" charset="0"/>
          </a:endParaRPr>
        </a:p>
      </dgm:t>
    </dgm:pt>
    <dgm:pt modelId="{621F9C42-3A91-428E-B819-51B12E6371A5}" type="parTrans" cxnId="{8846BA56-125E-41CF-86AB-065BB8375317}">
      <dgm:prSet/>
      <dgm:spPr/>
      <dgm:t>
        <a:bodyPr/>
        <a:lstStyle/>
        <a:p>
          <a:endParaRPr lang="en-US">
            <a:latin typeface="Times New Roman" pitchFamily="18" charset="0"/>
            <a:cs typeface="Times New Roman" pitchFamily="18" charset="0"/>
          </a:endParaRPr>
        </a:p>
      </dgm:t>
    </dgm:pt>
    <dgm:pt modelId="{C6C3830D-7397-4FAD-8282-D911A3482752}" type="sibTrans" cxnId="{8846BA56-125E-41CF-86AB-065BB8375317}">
      <dgm:prSet/>
      <dgm:spPr/>
      <dgm:t>
        <a:bodyPr/>
        <a:lstStyle/>
        <a:p>
          <a:endParaRPr lang="en-US">
            <a:latin typeface="Times New Roman" pitchFamily="18" charset="0"/>
            <a:cs typeface="Times New Roman" pitchFamily="18" charset="0"/>
          </a:endParaRPr>
        </a:p>
      </dgm:t>
    </dgm:pt>
    <dgm:pt modelId="{CBF73BFB-8F60-4EB4-AF1D-ED5CBF1157BC}">
      <dgm:prSet phldrT="[Text]"/>
      <dgm:spPr/>
      <dgm:t>
        <a:bodyPr/>
        <a:lstStyle/>
        <a:p>
          <a:r>
            <a:rPr lang="en-US" b="0" i="0" dirty="0" smtClean="0">
              <a:latin typeface="Times New Roman" pitchFamily="18" charset="0"/>
              <a:cs typeface="Times New Roman" pitchFamily="18" charset="0"/>
            </a:rPr>
            <a:t>Visual &amp; auditory examination</a:t>
          </a:r>
          <a:endParaRPr lang="en-US" dirty="0">
            <a:latin typeface="Times New Roman" pitchFamily="18" charset="0"/>
            <a:cs typeface="Times New Roman" pitchFamily="18" charset="0"/>
          </a:endParaRPr>
        </a:p>
      </dgm:t>
    </dgm:pt>
    <dgm:pt modelId="{26B75224-5635-450A-AD3F-395F9E9E3E3E}" type="parTrans" cxnId="{BEDE55F1-E1E4-4A19-A1D3-E381923412BA}">
      <dgm:prSet/>
      <dgm:spPr/>
      <dgm:t>
        <a:bodyPr/>
        <a:lstStyle/>
        <a:p>
          <a:endParaRPr lang="en-US">
            <a:latin typeface="Times New Roman" pitchFamily="18" charset="0"/>
            <a:cs typeface="Times New Roman" pitchFamily="18" charset="0"/>
          </a:endParaRPr>
        </a:p>
      </dgm:t>
    </dgm:pt>
    <dgm:pt modelId="{EA5737AB-B44B-4D29-BF8B-94A0CDC60553}" type="sibTrans" cxnId="{BEDE55F1-E1E4-4A19-A1D3-E381923412BA}">
      <dgm:prSet/>
      <dgm:spPr/>
      <dgm:t>
        <a:bodyPr/>
        <a:lstStyle/>
        <a:p>
          <a:endParaRPr lang="en-US">
            <a:latin typeface="Times New Roman" pitchFamily="18" charset="0"/>
            <a:cs typeface="Times New Roman" pitchFamily="18" charset="0"/>
          </a:endParaRPr>
        </a:p>
      </dgm:t>
    </dgm:pt>
    <dgm:pt modelId="{0BC4C299-27C9-4434-8BDC-75B417CDBC83}" type="pres">
      <dgm:prSet presAssocID="{7A2B1BB0-6CC0-4277-B44F-798F975842DB}" presName="Name0" presStyleCnt="0">
        <dgm:presLayoutVars>
          <dgm:dir/>
          <dgm:animLvl val="lvl"/>
          <dgm:resizeHandles val="exact"/>
        </dgm:presLayoutVars>
      </dgm:prSet>
      <dgm:spPr/>
      <dgm:t>
        <a:bodyPr/>
        <a:lstStyle/>
        <a:p>
          <a:endParaRPr lang="en-US"/>
        </a:p>
      </dgm:t>
    </dgm:pt>
    <dgm:pt modelId="{1952A123-441C-4FED-8237-8F5902F18347}" type="pres">
      <dgm:prSet presAssocID="{44A07D20-1515-420D-962F-FECDFA66074C}" presName="composite" presStyleCnt="0"/>
      <dgm:spPr/>
    </dgm:pt>
    <dgm:pt modelId="{43DB2819-85CE-45B0-9691-6F4284691487}" type="pres">
      <dgm:prSet presAssocID="{44A07D20-1515-420D-962F-FECDFA66074C}" presName="parTx" presStyleLbl="alignNode1" presStyleIdx="0" presStyleCnt="2">
        <dgm:presLayoutVars>
          <dgm:chMax val="0"/>
          <dgm:chPref val="0"/>
          <dgm:bulletEnabled val="1"/>
        </dgm:presLayoutVars>
      </dgm:prSet>
      <dgm:spPr/>
      <dgm:t>
        <a:bodyPr/>
        <a:lstStyle/>
        <a:p>
          <a:endParaRPr lang="en-US"/>
        </a:p>
      </dgm:t>
    </dgm:pt>
    <dgm:pt modelId="{4BBE4BC5-27E7-4BF9-9AD6-42C6A747A652}" type="pres">
      <dgm:prSet presAssocID="{44A07D20-1515-420D-962F-FECDFA66074C}" presName="desTx" presStyleLbl="alignAccFollowNode1" presStyleIdx="0" presStyleCnt="2">
        <dgm:presLayoutVars>
          <dgm:bulletEnabled val="1"/>
        </dgm:presLayoutVars>
      </dgm:prSet>
      <dgm:spPr/>
      <dgm:t>
        <a:bodyPr/>
        <a:lstStyle/>
        <a:p>
          <a:endParaRPr lang="en-US"/>
        </a:p>
      </dgm:t>
    </dgm:pt>
    <dgm:pt modelId="{6D0CCF60-6814-4C88-8061-283CBD2B582E}" type="pres">
      <dgm:prSet presAssocID="{7BDC527E-05A0-460A-93FC-6E3E87D0590E}" presName="space" presStyleCnt="0"/>
      <dgm:spPr/>
    </dgm:pt>
    <dgm:pt modelId="{F4282D67-189D-4F43-AD48-DC9E2EB9398F}" type="pres">
      <dgm:prSet presAssocID="{4BA1535F-26C3-4EB4-8EF1-4EE173C1D234}" presName="composite" presStyleCnt="0"/>
      <dgm:spPr/>
    </dgm:pt>
    <dgm:pt modelId="{65E65CEC-9EA8-4D3B-A4D5-381997AD5844}" type="pres">
      <dgm:prSet presAssocID="{4BA1535F-26C3-4EB4-8EF1-4EE173C1D234}" presName="parTx" presStyleLbl="alignNode1" presStyleIdx="1" presStyleCnt="2">
        <dgm:presLayoutVars>
          <dgm:chMax val="0"/>
          <dgm:chPref val="0"/>
          <dgm:bulletEnabled val="1"/>
        </dgm:presLayoutVars>
      </dgm:prSet>
      <dgm:spPr/>
      <dgm:t>
        <a:bodyPr/>
        <a:lstStyle/>
        <a:p>
          <a:endParaRPr lang="en-US"/>
        </a:p>
      </dgm:t>
    </dgm:pt>
    <dgm:pt modelId="{5C00EFF4-E5AD-468B-961E-0C68ECD1122D}" type="pres">
      <dgm:prSet presAssocID="{4BA1535F-26C3-4EB4-8EF1-4EE173C1D234}" presName="desTx" presStyleLbl="alignAccFollowNode1" presStyleIdx="1" presStyleCnt="2">
        <dgm:presLayoutVars>
          <dgm:bulletEnabled val="1"/>
        </dgm:presLayoutVars>
      </dgm:prSet>
      <dgm:spPr/>
      <dgm:t>
        <a:bodyPr/>
        <a:lstStyle/>
        <a:p>
          <a:endParaRPr lang="en-US"/>
        </a:p>
      </dgm:t>
    </dgm:pt>
  </dgm:ptLst>
  <dgm:cxnLst>
    <dgm:cxn modelId="{63B25728-95FD-4470-9EA4-98251176A1F6}" type="presOf" srcId="{CBF73BFB-8F60-4EB4-AF1D-ED5CBF1157BC}" destId="{5C00EFF4-E5AD-468B-961E-0C68ECD1122D}" srcOrd="0" destOrd="3" presId="urn:microsoft.com/office/officeart/2005/8/layout/hList1"/>
    <dgm:cxn modelId="{2A6484F6-7B51-476D-9D25-BE62CFCC2C2E}" srcId="{4BA1535F-26C3-4EB4-8EF1-4EE173C1D234}" destId="{E3281B17-9C2C-4E5A-AE92-DD4A27C7A9D4}" srcOrd="0" destOrd="0" parTransId="{9D909CE5-F93D-465E-949E-2550DA74AF3F}" sibTransId="{5A06886F-7887-455B-9F6D-A11A7ED26AC8}"/>
    <dgm:cxn modelId="{33B671A9-D9B8-43F3-8DF1-81CC1BD01398}" type="presOf" srcId="{F7390B90-984D-4B7E-AC34-A17D2483E722}" destId="{4BBE4BC5-27E7-4BF9-9AD6-42C6A747A652}" srcOrd="0" destOrd="4" presId="urn:microsoft.com/office/officeart/2005/8/layout/hList1"/>
    <dgm:cxn modelId="{7244096D-6921-4EE7-B6C6-1AD1DC0D7CC9}" srcId="{44A07D20-1515-420D-962F-FECDFA66074C}" destId="{BB0226B4-A785-423B-A4F5-86DCA46A53C7}" srcOrd="5" destOrd="0" parTransId="{F8ED07D6-6428-4AC0-AE2E-5CDE90DE2B4C}" sibTransId="{9A2871EE-CA37-4DB3-BEB7-77A989CAB0CA}"/>
    <dgm:cxn modelId="{94D1EE3D-4C98-43F8-A9B8-4D6CED147336}" type="presOf" srcId="{54E72C02-DBE1-499B-8A73-B7A86423BFD9}" destId="{4BBE4BC5-27E7-4BF9-9AD6-42C6A747A652}" srcOrd="0" destOrd="0" presId="urn:microsoft.com/office/officeart/2005/8/layout/hList1"/>
    <dgm:cxn modelId="{37F043B9-9F1F-4AD9-A54A-B319B0FDD0A6}" srcId="{44A07D20-1515-420D-962F-FECDFA66074C}" destId="{20CC242D-4EA5-4565-BE97-93B029E3F949}" srcOrd="2" destOrd="0" parTransId="{1EB56F98-32F1-4C4C-A88F-2439BF32E202}" sibTransId="{4F245805-32E5-46F1-A4D8-A1A4C394CADB}"/>
    <dgm:cxn modelId="{14EADDC3-F0A6-4FF8-A68C-6BD2E8464832}" srcId="{44A07D20-1515-420D-962F-FECDFA66074C}" destId="{F7390B90-984D-4B7E-AC34-A17D2483E722}" srcOrd="4" destOrd="0" parTransId="{2FFEC56C-81FB-4550-A523-D657BBC6A070}" sibTransId="{984DAA7D-FB11-4475-B9B2-5F5D2891772F}"/>
    <dgm:cxn modelId="{06611B9E-BD72-47F4-8DAB-3E9CB0144614}" type="presOf" srcId="{7A2B1BB0-6CC0-4277-B44F-798F975842DB}" destId="{0BC4C299-27C9-4434-8BDC-75B417CDBC83}" srcOrd="0" destOrd="0" presId="urn:microsoft.com/office/officeart/2005/8/layout/hList1"/>
    <dgm:cxn modelId="{3BC4AA80-E5ED-4A06-9C0C-81B4AD0DB058}" srcId="{44A07D20-1515-420D-962F-FECDFA66074C}" destId="{C2DA0B8A-C802-4F99-8B09-6CCF254D6816}" srcOrd="3" destOrd="0" parTransId="{A9E72E26-D955-454F-8314-97B2B03C2BC9}" sibTransId="{06C00515-5103-49FB-A306-C5A54F0FA26E}"/>
    <dgm:cxn modelId="{14BEDC71-694D-4653-A3EF-90393A0FF0EE}" srcId="{4BA1535F-26C3-4EB4-8EF1-4EE173C1D234}" destId="{7FA2E543-0DC5-4A12-AD6C-EE6F5525D9F0}" srcOrd="1" destOrd="0" parTransId="{9EFDDC25-F774-4865-A66F-465237CC7D8E}" sibTransId="{DE9B5477-5E72-4A9C-915C-0CADAB19E139}"/>
    <dgm:cxn modelId="{F9A34576-E873-44D6-9324-CD333055533A}" type="presOf" srcId="{C2DA0B8A-C802-4F99-8B09-6CCF254D6816}" destId="{4BBE4BC5-27E7-4BF9-9AD6-42C6A747A652}" srcOrd="0" destOrd="3" presId="urn:microsoft.com/office/officeart/2005/8/layout/hList1"/>
    <dgm:cxn modelId="{2907EF41-AC80-4244-9CF5-0BB51A3B6BBD}" srcId="{7A2B1BB0-6CC0-4277-B44F-798F975842DB}" destId="{4BA1535F-26C3-4EB4-8EF1-4EE173C1D234}" srcOrd="1" destOrd="0" parTransId="{0D34E1E0-4478-47C0-A5DA-A298F11104DE}" sibTransId="{AEA93932-00C9-4A21-B76D-74F9E3BFAFB5}"/>
    <dgm:cxn modelId="{C2146A1A-FD2F-4873-A70F-79E6C9AE8A86}" srcId="{44A07D20-1515-420D-962F-FECDFA66074C}" destId="{54E72C02-DBE1-499B-8A73-B7A86423BFD9}" srcOrd="0" destOrd="0" parTransId="{23CDD908-61A5-43AF-AE33-B3CD9E4B0796}" sibTransId="{542E6F75-1743-4232-8C8E-BBB96A329D31}"/>
    <dgm:cxn modelId="{33ABDD8F-BBD6-4C0E-A19A-24E92EE96615}" srcId="{44A07D20-1515-420D-962F-FECDFA66074C}" destId="{164B4F61-D624-485A-BC13-1CA9A7AD7C7F}" srcOrd="1" destOrd="0" parTransId="{9C1DDEE5-CE85-41CB-A109-1507094E426C}" sibTransId="{7683E7C2-1BE3-4B27-B834-AA7FBE6B0062}"/>
    <dgm:cxn modelId="{8846BA56-125E-41CF-86AB-065BB8375317}" srcId="{4BA1535F-26C3-4EB4-8EF1-4EE173C1D234}" destId="{993A86A6-6167-48AA-9B65-5AD99905DBAF}" srcOrd="2" destOrd="0" parTransId="{621F9C42-3A91-428E-B819-51B12E6371A5}" sibTransId="{C6C3830D-7397-4FAD-8282-D911A3482752}"/>
    <dgm:cxn modelId="{A650FF7C-41E1-4156-82BD-67BE262DFA91}" type="presOf" srcId="{BB0226B4-A785-423B-A4F5-86DCA46A53C7}" destId="{4BBE4BC5-27E7-4BF9-9AD6-42C6A747A652}" srcOrd="0" destOrd="5" presId="urn:microsoft.com/office/officeart/2005/8/layout/hList1"/>
    <dgm:cxn modelId="{61D8EEF1-C796-4F6C-AA93-6E23288FD1F1}" srcId="{7A2B1BB0-6CC0-4277-B44F-798F975842DB}" destId="{44A07D20-1515-420D-962F-FECDFA66074C}" srcOrd="0" destOrd="0" parTransId="{85E62009-049E-492A-8FFA-B9D0AC3C7D9C}" sibTransId="{7BDC527E-05A0-460A-93FC-6E3E87D0590E}"/>
    <dgm:cxn modelId="{B2CA76EB-6C96-49A8-AB13-5A1CDF17CD85}" type="presOf" srcId="{993A86A6-6167-48AA-9B65-5AD99905DBAF}" destId="{5C00EFF4-E5AD-468B-961E-0C68ECD1122D}" srcOrd="0" destOrd="2" presId="urn:microsoft.com/office/officeart/2005/8/layout/hList1"/>
    <dgm:cxn modelId="{C885B554-E733-4D8B-AE98-7EF760E46738}" type="presOf" srcId="{20CC242D-4EA5-4565-BE97-93B029E3F949}" destId="{4BBE4BC5-27E7-4BF9-9AD6-42C6A747A652}" srcOrd="0" destOrd="2" presId="urn:microsoft.com/office/officeart/2005/8/layout/hList1"/>
    <dgm:cxn modelId="{451A50FD-9D93-4470-9031-572216F241BE}" type="presOf" srcId="{4BA1535F-26C3-4EB4-8EF1-4EE173C1D234}" destId="{65E65CEC-9EA8-4D3B-A4D5-381997AD5844}" srcOrd="0" destOrd="0" presId="urn:microsoft.com/office/officeart/2005/8/layout/hList1"/>
    <dgm:cxn modelId="{F7F4B744-B53E-4366-972C-1EC396F1CCA9}" type="presOf" srcId="{E3281B17-9C2C-4E5A-AE92-DD4A27C7A9D4}" destId="{5C00EFF4-E5AD-468B-961E-0C68ECD1122D}" srcOrd="0" destOrd="0" presId="urn:microsoft.com/office/officeart/2005/8/layout/hList1"/>
    <dgm:cxn modelId="{1D608B4C-D68C-4A74-B5E4-0319E5F74725}" type="presOf" srcId="{164B4F61-D624-485A-BC13-1CA9A7AD7C7F}" destId="{4BBE4BC5-27E7-4BF9-9AD6-42C6A747A652}" srcOrd="0" destOrd="1" presId="urn:microsoft.com/office/officeart/2005/8/layout/hList1"/>
    <dgm:cxn modelId="{E58A11C0-F322-434F-B265-AECC47DC685E}" type="presOf" srcId="{7FA2E543-0DC5-4A12-AD6C-EE6F5525D9F0}" destId="{5C00EFF4-E5AD-468B-961E-0C68ECD1122D}" srcOrd="0" destOrd="1" presId="urn:microsoft.com/office/officeart/2005/8/layout/hList1"/>
    <dgm:cxn modelId="{BEDE55F1-E1E4-4A19-A1D3-E381923412BA}" srcId="{4BA1535F-26C3-4EB4-8EF1-4EE173C1D234}" destId="{CBF73BFB-8F60-4EB4-AF1D-ED5CBF1157BC}" srcOrd="3" destOrd="0" parTransId="{26B75224-5635-450A-AD3F-395F9E9E3E3E}" sibTransId="{EA5737AB-B44B-4D29-BF8B-94A0CDC60553}"/>
    <dgm:cxn modelId="{94945FDE-B985-48F3-8978-C4C38A7F8D53}" type="presOf" srcId="{44A07D20-1515-420D-962F-FECDFA66074C}" destId="{43DB2819-85CE-45B0-9691-6F4284691487}" srcOrd="0" destOrd="0" presId="urn:microsoft.com/office/officeart/2005/8/layout/hList1"/>
    <dgm:cxn modelId="{E05A616E-8DCC-4F6E-975F-EBDB0CBCFF9C}" type="presParOf" srcId="{0BC4C299-27C9-4434-8BDC-75B417CDBC83}" destId="{1952A123-441C-4FED-8237-8F5902F18347}" srcOrd="0" destOrd="0" presId="urn:microsoft.com/office/officeart/2005/8/layout/hList1"/>
    <dgm:cxn modelId="{55A0D03C-C267-4F32-A5C5-5DB7F7822E48}" type="presParOf" srcId="{1952A123-441C-4FED-8237-8F5902F18347}" destId="{43DB2819-85CE-45B0-9691-6F4284691487}" srcOrd="0" destOrd="0" presId="urn:microsoft.com/office/officeart/2005/8/layout/hList1"/>
    <dgm:cxn modelId="{C1327519-C13D-4490-B4E7-BCD0FE140B78}" type="presParOf" srcId="{1952A123-441C-4FED-8237-8F5902F18347}" destId="{4BBE4BC5-27E7-4BF9-9AD6-42C6A747A652}" srcOrd="1" destOrd="0" presId="urn:microsoft.com/office/officeart/2005/8/layout/hList1"/>
    <dgm:cxn modelId="{B2A1CC33-792F-456A-A099-F13A7B40701C}" type="presParOf" srcId="{0BC4C299-27C9-4434-8BDC-75B417CDBC83}" destId="{6D0CCF60-6814-4C88-8061-283CBD2B582E}" srcOrd="1" destOrd="0" presId="urn:microsoft.com/office/officeart/2005/8/layout/hList1"/>
    <dgm:cxn modelId="{AA27C853-6051-478D-9924-7593B2FC4DBD}" type="presParOf" srcId="{0BC4C299-27C9-4434-8BDC-75B417CDBC83}" destId="{F4282D67-189D-4F43-AD48-DC9E2EB9398F}" srcOrd="2" destOrd="0" presId="urn:microsoft.com/office/officeart/2005/8/layout/hList1"/>
    <dgm:cxn modelId="{BD19DBBA-49A6-4814-B7AA-157F42A29E26}" type="presParOf" srcId="{F4282D67-189D-4F43-AD48-DC9E2EB9398F}" destId="{65E65CEC-9EA8-4D3B-A4D5-381997AD5844}" srcOrd="0" destOrd="0" presId="urn:microsoft.com/office/officeart/2005/8/layout/hList1"/>
    <dgm:cxn modelId="{5939A137-05B9-40E1-B8AA-0E503E6C9E05}" type="presParOf" srcId="{F4282D67-189D-4F43-AD48-DC9E2EB9398F}" destId="{5C00EFF4-E5AD-468B-961E-0C68ECD1122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66FEE-C670-4668-8244-DD03C81EA89D}">
      <dsp:nvSpPr>
        <dsp:cNvPr id="0" name=""/>
        <dsp:cNvSpPr/>
      </dsp:nvSpPr>
      <dsp:spPr>
        <a:xfrm rot="5400000">
          <a:off x="4093015" y="-2540685"/>
          <a:ext cx="942565" cy="626314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Times New Roman" pitchFamily="18" charset="0"/>
              <a:cs typeface="Times New Roman" pitchFamily="18" charset="0"/>
            </a:rPr>
            <a:t>S7A Guideline Safety pharmacology Studies for Human Pharmaceuticals.</a:t>
          </a:r>
          <a:endParaRPr lang="en-US" sz="1800" kern="1200" dirty="0">
            <a:latin typeface="Times New Roman" pitchFamily="18" charset="0"/>
            <a:cs typeface="Times New Roman" pitchFamily="18" charset="0"/>
          </a:endParaRPr>
        </a:p>
      </dsp:txBody>
      <dsp:txXfrm rot="-5400000">
        <a:off x="1432723" y="165619"/>
        <a:ext cx="6217137" cy="850541"/>
      </dsp:txXfrm>
    </dsp:sp>
    <dsp:sp modelId="{650FC19F-4B33-43AF-99A1-E359BB1D8C50}">
      <dsp:nvSpPr>
        <dsp:cNvPr id="0" name=""/>
        <dsp:cNvSpPr/>
      </dsp:nvSpPr>
      <dsp:spPr>
        <a:xfrm>
          <a:off x="327" y="1785"/>
          <a:ext cx="1432396" cy="117820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r>
            <a:rPr lang="en-US" sz="6200" kern="1200" dirty="0" smtClean="0">
              <a:latin typeface="Times New Roman" pitchFamily="18" charset="0"/>
              <a:cs typeface="Times New Roman" pitchFamily="18" charset="0"/>
            </a:rPr>
            <a:t>1</a:t>
          </a:r>
          <a:endParaRPr lang="en-US" sz="6200" kern="1200" dirty="0">
            <a:latin typeface="Times New Roman" pitchFamily="18" charset="0"/>
            <a:cs typeface="Times New Roman" pitchFamily="18" charset="0"/>
          </a:endParaRPr>
        </a:p>
      </dsp:txBody>
      <dsp:txXfrm>
        <a:off x="57842" y="59300"/>
        <a:ext cx="1317366" cy="1063177"/>
      </dsp:txXfrm>
    </dsp:sp>
    <dsp:sp modelId="{5E548473-89B5-4779-B2E6-62548455A4F2}">
      <dsp:nvSpPr>
        <dsp:cNvPr id="0" name=""/>
        <dsp:cNvSpPr/>
      </dsp:nvSpPr>
      <dsp:spPr>
        <a:xfrm rot="5400000">
          <a:off x="4088464" y="-1306289"/>
          <a:ext cx="942565" cy="626859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Times New Roman" pitchFamily="18" charset="0"/>
              <a:cs typeface="Times New Roman" pitchFamily="18" charset="0"/>
            </a:rPr>
            <a:t>S7B Guideline The Non-clinical Evaluation of the Potential for Delayed Ventricular </a:t>
          </a:r>
          <a:r>
            <a:rPr lang="en-US" sz="1800" kern="1200" dirty="0" err="1" smtClean="0">
              <a:latin typeface="Times New Roman" pitchFamily="18" charset="0"/>
              <a:cs typeface="Times New Roman" pitchFamily="18" charset="0"/>
            </a:rPr>
            <a:t>Repolarization</a:t>
          </a:r>
          <a:r>
            <a:rPr lang="en-US" sz="1800" kern="1200" dirty="0" smtClean="0">
              <a:latin typeface="Times New Roman" pitchFamily="18" charset="0"/>
              <a:cs typeface="Times New Roman" pitchFamily="18" charset="0"/>
            </a:rPr>
            <a:t> (QT Interval Prolongation) by Human Pharmaceuticals. </a:t>
          </a:r>
          <a:endParaRPr lang="en-US" sz="1800" kern="1200" dirty="0">
            <a:latin typeface="Times New Roman" pitchFamily="18" charset="0"/>
            <a:cs typeface="Times New Roman" pitchFamily="18" charset="0"/>
          </a:endParaRPr>
        </a:p>
      </dsp:txBody>
      <dsp:txXfrm rot="-5400000">
        <a:off x="1425451" y="1402736"/>
        <a:ext cx="6222580" cy="850541"/>
      </dsp:txXfrm>
    </dsp:sp>
    <dsp:sp modelId="{733AA012-61BF-4603-871F-D25F0BFA9094}">
      <dsp:nvSpPr>
        <dsp:cNvPr id="0" name=""/>
        <dsp:cNvSpPr/>
      </dsp:nvSpPr>
      <dsp:spPr>
        <a:xfrm>
          <a:off x="327" y="1238902"/>
          <a:ext cx="1425124" cy="117820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r>
            <a:rPr lang="en-US" sz="6200" kern="1200" dirty="0" smtClean="0">
              <a:latin typeface="Times New Roman" pitchFamily="18" charset="0"/>
              <a:cs typeface="Times New Roman" pitchFamily="18" charset="0"/>
            </a:rPr>
            <a:t>2</a:t>
          </a:r>
          <a:endParaRPr lang="en-US" sz="6200" kern="1200" dirty="0">
            <a:latin typeface="Times New Roman" pitchFamily="18" charset="0"/>
            <a:cs typeface="Times New Roman" pitchFamily="18" charset="0"/>
          </a:endParaRPr>
        </a:p>
      </dsp:txBody>
      <dsp:txXfrm>
        <a:off x="57842" y="1296417"/>
        <a:ext cx="1310094" cy="1063177"/>
      </dsp:txXfrm>
    </dsp:sp>
    <dsp:sp modelId="{DAD1E061-66F6-4A14-BDD3-22AEDA1C4CFB}">
      <dsp:nvSpPr>
        <dsp:cNvPr id="0" name=""/>
        <dsp:cNvSpPr/>
      </dsp:nvSpPr>
      <dsp:spPr>
        <a:xfrm rot="5400000">
          <a:off x="4062512" y="-40692"/>
          <a:ext cx="942565" cy="621163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Times New Roman" pitchFamily="18" charset="0"/>
              <a:cs typeface="Times New Roman" pitchFamily="18" charset="0"/>
            </a:rPr>
            <a:t>E14 Guideline The Clinical Evaluation of  QT/</a:t>
          </a:r>
          <a:r>
            <a:rPr lang="en-US" sz="1800" kern="1200" dirty="0" err="1" smtClean="0">
              <a:latin typeface="Times New Roman" pitchFamily="18" charset="0"/>
              <a:cs typeface="Times New Roman" pitchFamily="18" charset="0"/>
            </a:rPr>
            <a:t>QTc</a:t>
          </a:r>
          <a:r>
            <a:rPr lang="en-US" sz="1800" kern="1200" dirty="0" smtClean="0">
              <a:latin typeface="Times New Roman" pitchFamily="18" charset="0"/>
              <a:cs typeface="Times New Roman" pitchFamily="18" charset="0"/>
            </a:rPr>
            <a:t> Interval Prolongation and Proarrhythmic Potential for Non-</a:t>
          </a:r>
          <a:r>
            <a:rPr lang="en-US" sz="1800" kern="1200" dirty="0" err="1" smtClean="0">
              <a:latin typeface="Times New Roman" pitchFamily="18" charset="0"/>
              <a:cs typeface="Times New Roman" pitchFamily="18" charset="0"/>
            </a:rPr>
            <a:t>Antiarrhythmic</a:t>
          </a:r>
          <a:r>
            <a:rPr lang="en-US" sz="1800" kern="1200" dirty="0" smtClean="0">
              <a:latin typeface="Times New Roman" pitchFamily="18" charset="0"/>
              <a:cs typeface="Times New Roman" pitchFamily="18" charset="0"/>
            </a:rPr>
            <a:t> drugs.</a:t>
          </a:r>
          <a:endParaRPr lang="en-US" sz="1800" kern="1200" dirty="0">
            <a:latin typeface="Times New Roman" pitchFamily="18" charset="0"/>
            <a:cs typeface="Times New Roman" pitchFamily="18" charset="0"/>
          </a:endParaRPr>
        </a:p>
      </dsp:txBody>
      <dsp:txXfrm rot="-5400000">
        <a:off x="1427978" y="2639854"/>
        <a:ext cx="6165621" cy="850541"/>
      </dsp:txXfrm>
    </dsp:sp>
    <dsp:sp modelId="{780EFBBD-3214-4012-95B3-C9154B515629}">
      <dsp:nvSpPr>
        <dsp:cNvPr id="0" name=""/>
        <dsp:cNvSpPr/>
      </dsp:nvSpPr>
      <dsp:spPr>
        <a:xfrm>
          <a:off x="327" y="2476020"/>
          <a:ext cx="1427651" cy="117820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r>
            <a:rPr lang="en-US" sz="6200" kern="1200" dirty="0" smtClean="0">
              <a:latin typeface="Times New Roman" pitchFamily="18" charset="0"/>
              <a:cs typeface="Times New Roman" pitchFamily="18" charset="0"/>
            </a:rPr>
            <a:t>3</a:t>
          </a:r>
          <a:endParaRPr lang="en-US" sz="6200" kern="1200" dirty="0">
            <a:latin typeface="Times New Roman" pitchFamily="18" charset="0"/>
            <a:cs typeface="Times New Roman" pitchFamily="18" charset="0"/>
          </a:endParaRPr>
        </a:p>
      </dsp:txBody>
      <dsp:txXfrm>
        <a:off x="57842" y="2533535"/>
        <a:ext cx="1312621" cy="1063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089BC-B4AC-4650-BF61-D106EC099742}">
      <dsp:nvSpPr>
        <dsp:cNvPr id="0" name=""/>
        <dsp:cNvSpPr/>
      </dsp:nvSpPr>
      <dsp:spPr>
        <a:xfrm rot="5400000">
          <a:off x="-224908" y="228417"/>
          <a:ext cx="1499391" cy="104957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0" u="none" kern="1200" dirty="0" smtClean="0">
              <a:latin typeface="Times New Roman" pitchFamily="18" charset="0"/>
              <a:cs typeface="Times New Roman" pitchFamily="18" charset="0"/>
            </a:rPr>
            <a:t>1</a:t>
          </a:r>
          <a:endParaRPr lang="en-US" sz="3200" b="0" u="none" kern="1200" dirty="0">
            <a:latin typeface="Times New Roman" pitchFamily="18" charset="0"/>
            <a:cs typeface="Times New Roman" pitchFamily="18" charset="0"/>
          </a:endParaRPr>
        </a:p>
      </dsp:txBody>
      <dsp:txXfrm rot="-5400000">
        <a:off x="1" y="528295"/>
        <a:ext cx="1049574" cy="449817"/>
      </dsp:txXfrm>
    </dsp:sp>
    <dsp:sp modelId="{5DD4F0DC-53E8-4EF6-B311-AC55C15E0F1C}">
      <dsp:nvSpPr>
        <dsp:cNvPr id="0" name=""/>
        <dsp:cNvSpPr/>
      </dsp:nvSpPr>
      <dsp:spPr>
        <a:xfrm rot="5400000">
          <a:off x="3999628" y="-2946545"/>
          <a:ext cx="975116" cy="687522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i="0" u="none" kern="1200" dirty="0" smtClean="0">
              <a:latin typeface="Times New Roman" pitchFamily="18" charset="0"/>
              <a:cs typeface="Times New Roman" pitchFamily="18" charset="0"/>
            </a:rPr>
            <a:t>objective of safety pharmacology </a:t>
          </a:r>
          <a:endParaRPr lang="en-US" sz="3200" b="0" u="none" kern="1200" dirty="0">
            <a:latin typeface="Times New Roman" pitchFamily="18" charset="0"/>
            <a:cs typeface="Times New Roman" pitchFamily="18" charset="0"/>
          </a:endParaRPr>
        </a:p>
      </dsp:txBody>
      <dsp:txXfrm rot="-5400000">
        <a:off x="1049574" y="51110"/>
        <a:ext cx="6827624" cy="879914"/>
      </dsp:txXfrm>
    </dsp:sp>
    <dsp:sp modelId="{E4DC9B50-BFBC-48C7-8301-A5F2D32E26BC}">
      <dsp:nvSpPr>
        <dsp:cNvPr id="0" name=""/>
        <dsp:cNvSpPr/>
      </dsp:nvSpPr>
      <dsp:spPr>
        <a:xfrm rot="5400000">
          <a:off x="-224908" y="1532612"/>
          <a:ext cx="1499391" cy="104957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0" u="none" kern="1200" dirty="0" smtClean="0">
              <a:latin typeface="Times New Roman" pitchFamily="18" charset="0"/>
              <a:cs typeface="Times New Roman" pitchFamily="18" charset="0"/>
            </a:rPr>
            <a:t>2</a:t>
          </a:r>
          <a:endParaRPr lang="en-US" sz="3200" b="0" u="none" kern="1200" dirty="0">
            <a:latin typeface="Times New Roman" pitchFamily="18" charset="0"/>
            <a:cs typeface="Times New Roman" pitchFamily="18" charset="0"/>
          </a:endParaRPr>
        </a:p>
      </dsp:txBody>
      <dsp:txXfrm rot="-5400000">
        <a:off x="1" y="1832490"/>
        <a:ext cx="1049574" cy="449817"/>
      </dsp:txXfrm>
    </dsp:sp>
    <dsp:sp modelId="{0F890811-8404-484C-BBE5-6615550DFA73}">
      <dsp:nvSpPr>
        <dsp:cNvPr id="0" name=""/>
        <dsp:cNvSpPr/>
      </dsp:nvSpPr>
      <dsp:spPr>
        <a:xfrm rot="5400000">
          <a:off x="3999884" y="-1642606"/>
          <a:ext cx="974604" cy="687522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i="0" u="none" kern="1200" dirty="0" smtClean="0">
              <a:latin typeface="Times New Roman" pitchFamily="18" charset="0"/>
              <a:cs typeface="Times New Roman" pitchFamily="18" charset="0"/>
            </a:rPr>
            <a:t>general considerations in selection/design  </a:t>
          </a:r>
          <a:endParaRPr lang="en-US" sz="3200" b="0" u="none" kern="1200" dirty="0">
            <a:latin typeface="Times New Roman" pitchFamily="18" charset="0"/>
            <a:cs typeface="Times New Roman" pitchFamily="18" charset="0"/>
          </a:endParaRPr>
        </a:p>
      </dsp:txBody>
      <dsp:txXfrm rot="-5400000">
        <a:off x="1049574" y="1355280"/>
        <a:ext cx="6827649" cy="879452"/>
      </dsp:txXfrm>
    </dsp:sp>
    <dsp:sp modelId="{3DA4E666-7517-4BF0-8824-0B5BD3E0BD89}">
      <dsp:nvSpPr>
        <dsp:cNvPr id="0" name=""/>
        <dsp:cNvSpPr/>
      </dsp:nvSpPr>
      <dsp:spPr>
        <a:xfrm rot="5400000">
          <a:off x="-224908" y="2836808"/>
          <a:ext cx="1499391" cy="104957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0" u="none" kern="1200" dirty="0" smtClean="0">
              <a:latin typeface="Times New Roman" pitchFamily="18" charset="0"/>
              <a:cs typeface="Times New Roman" pitchFamily="18" charset="0"/>
            </a:rPr>
            <a:t>3</a:t>
          </a:r>
          <a:endParaRPr lang="en-US" sz="3200" b="0" u="none" kern="1200" dirty="0">
            <a:latin typeface="Times New Roman" pitchFamily="18" charset="0"/>
            <a:cs typeface="Times New Roman" pitchFamily="18" charset="0"/>
          </a:endParaRPr>
        </a:p>
      </dsp:txBody>
      <dsp:txXfrm rot="-5400000">
        <a:off x="1" y="3136686"/>
        <a:ext cx="1049574" cy="449817"/>
      </dsp:txXfrm>
    </dsp:sp>
    <dsp:sp modelId="{45611679-0B0E-4660-9063-B95BE397C31D}">
      <dsp:nvSpPr>
        <dsp:cNvPr id="0" name=""/>
        <dsp:cNvSpPr/>
      </dsp:nvSpPr>
      <dsp:spPr>
        <a:xfrm rot="5400000">
          <a:off x="3999884" y="-338411"/>
          <a:ext cx="974604" cy="687522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i="0" u="none" kern="1200" dirty="0" smtClean="0">
              <a:latin typeface="Times New Roman" pitchFamily="18" charset="0"/>
              <a:cs typeface="Times New Roman" pitchFamily="18" charset="0"/>
            </a:rPr>
            <a:t>use of in vivo and in vitro studies</a:t>
          </a:r>
          <a:endParaRPr lang="en-US" sz="3200" b="0" u="none" kern="1200" dirty="0">
            <a:latin typeface="Times New Roman" pitchFamily="18" charset="0"/>
            <a:cs typeface="Times New Roman" pitchFamily="18" charset="0"/>
          </a:endParaRPr>
        </a:p>
      </dsp:txBody>
      <dsp:txXfrm rot="-5400000">
        <a:off x="1049574" y="2659475"/>
        <a:ext cx="6827649" cy="879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189F4-5BBD-49D0-BECE-9A3F56289CD4}">
      <dsp:nvSpPr>
        <dsp:cNvPr id="0" name=""/>
        <dsp:cNvSpPr/>
      </dsp:nvSpPr>
      <dsp:spPr>
        <a:xfrm rot="5400000">
          <a:off x="-202437" y="203810"/>
          <a:ext cx="1349582" cy="94470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0" kern="1200" dirty="0" smtClean="0">
              <a:latin typeface="Times New Roman" pitchFamily="18" charset="0"/>
              <a:cs typeface="Times New Roman" pitchFamily="18" charset="0"/>
            </a:rPr>
            <a:t>4</a:t>
          </a:r>
          <a:endParaRPr lang="en-US" sz="2800" b="0" kern="1200" dirty="0">
            <a:latin typeface="Times New Roman" pitchFamily="18" charset="0"/>
            <a:cs typeface="Times New Roman" pitchFamily="18" charset="0"/>
          </a:endParaRPr>
        </a:p>
      </dsp:txBody>
      <dsp:txXfrm rot="-5400000">
        <a:off x="0" y="473727"/>
        <a:ext cx="944708" cy="404874"/>
      </dsp:txXfrm>
    </dsp:sp>
    <dsp:sp modelId="{B073E37E-9B40-4516-AC7D-E1AA311B74AC}">
      <dsp:nvSpPr>
        <dsp:cNvPr id="0" name=""/>
        <dsp:cNvSpPr/>
      </dsp:nvSpPr>
      <dsp:spPr>
        <a:xfrm rot="5400000">
          <a:off x="3919939" y="-2973858"/>
          <a:ext cx="877228" cy="682769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0" i="0" kern="1200" dirty="0" smtClean="0">
              <a:latin typeface="Times New Roman" pitchFamily="18" charset="0"/>
              <a:cs typeface="Times New Roman" pitchFamily="18" charset="0"/>
            </a:rPr>
            <a:t>sample size and use of controls</a:t>
          </a:r>
          <a:endParaRPr lang="en-US" sz="2800" b="0" kern="1200" dirty="0">
            <a:latin typeface="Times New Roman" pitchFamily="18" charset="0"/>
            <a:cs typeface="Times New Roman" pitchFamily="18" charset="0"/>
          </a:endParaRPr>
        </a:p>
      </dsp:txBody>
      <dsp:txXfrm rot="-5400000">
        <a:off x="944708" y="44196"/>
        <a:ext cx="6784868" cy="791582"/>
      </dsp:txXfrm>
    </dsp:sp>
    <dsp:sp modelId="{C01A7997-3933-4210-B029-23B3B0A9E561}">
      <dsp:nvSpPr>
        <dsp:cNvPr id="0" name=""/>
        <dsp:cNvSpPr/>
      </dsp:nvSpPr>
      <dsp:spPr>
        <a:xfrm rot="5400000">
          <a:off x="-202437" y="1355652"/>
          <a:ext cx="1349582" cy="94470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0" kern="1200" dirty="0" smtClean="0">
              <a:latin typeface="Times New Roman" pitchFamily="18" charset="0"/>
              <a:cs typeface="Times New Roman" pitchFamily="18" charset="0"/>
            </a:rPr>
            <a:t>5</a:t>
          </a:r>
          <a:endParaRPr lang="en-US" sz="2800" b="0" kern="1200" dirty="0">
            <a:latin typeface="Times New Roman" pitchFamily="18" charset="0"/>
            <a:cs typeface="Times New Roman" pitchFamily="18" charset="0"/>
          </a:endParaRPr>
        </a:p>
      </dsp:txBody>
      <dsp:txXfrm rot="-5400000">
        <a:off x="0" y="1625569"/>
        <a:ext cx="944708" cy="404874"/>
      </dsp:txXfrm>
    </dsp:sp>
    <dsp:sp modelId="{3EAEF05C-9932-417B-AA23-CC1288CA9B61}">
      <dsp:nvSpPr>
        <dsp:cNvPr id="0" name=""/>
        <dsp:cNvSpPr/>
      </dsp:nvSpPr>
      <dsp:spPr>
        <a:xfrm rot="5400000">
          <a:off x="3919939" y="-1822016"/>
          <a:ext cx="877228" cy="682769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0" i="0" kern="1200" dirty="0" smtClean="0">
              <a:latin typeface="Times New Roman" pitchFamily="18" charset="0"/>
              <a:cs typeface="Times New Roman" pitchFamily="18" charset="0"/>
            </a:rPr>
            <a:t>dose levels or concentrations of test substance</a:t>
          </a:r>
          <a:endParaRPr lang="en-US" sz="2800" b="0" kern="1200" dirty="0">
            <a:latin typeface="Times New Roman" pitchFamily="18" charset="0"/>
            <a:cs typeface="Times New Roman" pitchFamily="18" charset="0"/>
          </a:endParaRPr>
        </a:p>
      </dsp:txBody>
      <dsp:txXfrm rot="-5400000">
        <a:off x="944708" y="1196038"/>
        <a:ext cx="6784868" cy="791582"/>
      </dsp:txXfrm>
    </dsp:sp>
    <dsp:sp modelId="{C15B9AD2-B375-4715-87DE-C5B16A2574C7}">
      <dsp:nvSpPr>
        <dsp:cNvPr id="0" name=""/>
        <dsp:cNvSpPr/>
      </dsp:nvSpPr>
      <dsp:spPr>
        <a:xfrm rot="5400000">
          <a:off x="-202437" y="2507494"/>
          <a:ext cx="1349582" cy="944708"/>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0" kern="1200" dirty="0" smtClean="0">
              <a:latin typeface="Times New Roman" pitchFamily="18" charset="0"/>
              <a:cs typeface="Times New Roman" pitchFamily="18" charset="0"/>
            </a:rPr>
            <a:t>6</a:t>
          </a:r>
          <a:endParaRPr lang="en-US" sz="2800" b="0" kern="1200" dirty="0">
            <a:latin typeface="Times New Roman" pitchFamily="18" charset="0"/>
            <a:cs typeface="Times New Roman" pitchFamily="18" charset="0"/>
          </a:endParaRPr>
        </a:p>
      </dsp:txBody>
      <dsp:txXfrm rot="-5400000">
        <a:off x="0" y="2777411"/>
        <a:ext cx="944708" cy="404874"/>
      </dsp:txXfrm>
    </dsp:sp>
    <dsp:sp modelId="{0BF3C665-C8E4-4C2D-B914-F6A7AC399D38}">
      <dsp:nvSpPr>
        <dsp:cNvPr id="0" name=""/>
        <dsp:cNvSpPr/>
      </dsp:nvSpPr>
      <dsp:spPr>
        <a:xfrm rot="5400000">
          <a:off x="3919939" y="-670174"/>
          <a:ext cx="877228" cy="682769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b="0" i="0" kern="1200" dirty="0" smtClean="0">
              <a:latin typeface="Times New Roman" pitchFamily="18" charset="0"/>
              <a:cs typeface="Times New Roman" pitchFamily="18" charset="0"/>
            </a:rPr>
            <a:t>in vitro studies </a:t>
          </a:r>
          <a:endParaRPr lang="en-US" sz="2800" b="0" kern="1200" dirty="0">
            <a:latin typeface="Times New Roman" pitchFamily="18" charset="0"/>
            <a:cs typeface="Times New Roman" pitchFamily="18" charset="0"/>
          </a:endParaRPr>
        </a:p>
      </dsp:txBody>
      <dsp:txXfrm rot="-5400000">
        <a:off x="944708" y="2347880"/>
        <a:ext cx="6784868" cy="7915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DE9AE-FBDA-465B-86ED-03E597DC76CF}">
      <dsp:nvSpPr>
        <dsp:cNvPr id="0" name=""/>
        <dsp:cNvSpPr/>
      </dsp:nvSpPr>
      <dsp:spPr>
        <a:xfrm>
          <a:off x="1409700" y="0"/>
          <a:ext cx="5181600" cy="51816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E549CD0-BFB9-420E-B2DE-55A9B0C5A55E}">
      <dsp:nvSpPr>
        <dsp:cNvPr id="0" name=""/>
        <dsp:cNvSpPr/>
      </dsp:nvSpPr>
      <dsp:spPr>
        <a:xfrm>
          <a:off x="1901951" y="492251"/>
          <a:ext cx="2020824" cy="20208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To identify undesirable pharmacodynamic properties of a substances.</a:t>
          </a:r>
          <a:endParaRPr lang="en-US" sz="1600" kern="1200" dirty="0"/>
        </a:p>
      </dsp:txBody>
      <dsp:txXfrm>
        <a:off x="2000599" y="590899"/>
        <a:ext cx="1823528" cy="1823528"/>
      </dsp:txXfrm>
    </dsp:sp>
    <dsp:sp modelId="{B5920856-73D4-498E-B976-71BA569870E6}">
      <dsp:nvSpPr>
        <dsp:cNvPr id="0" name=""/>
        <dsp:cNvSpPr/>
      </dsp:nvSpPr>
      <dsp:spPr>
        <a:xfrm>
          <a:off x="4078224" y="492251"/>
          <a:ext cx="2020824" cy="20208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To investigate the mechanism of action of a adverse pharmacodynamic effect .</a:t>
          </a:r>
          <a:endParaRPr lang="en-US" sz="1600" kern="1200" dirty="0"/>
        </a:p>
      </dsp:txBody>
      <dsp:txXfrm>
        <a:off x="4176872" y="590899"/>
        <a:ext cx="1823528" cy="1823528"/>
      </dsp:txXfrm>
    </dsp:sp>
    <dsp:sp modelId="{12BB4B1E-1F99-4599-A5C1-2A5334546D77}">
      <dsp:nvSpPr>
        <dsp:cNvPr id="0" name=""/>
        <dsp:cNvSpPr/>
      </dsp:nvSpPr>
      <dsp:spPr>
        <a:xfrm>
          <a:off x="1901951" y="2668524"/>
          <a:ext cx="2020824" cy="20208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To evaluate adverse pharmacodynamic and </a:t>
          </a:r>
          <a:r>
            <a:rPr lang="en-US" sz="1600" kern="1200" dirty="0" err="1" smtClean="0">
              <a:latin typeface="Times New Roman" pitchFamily="18" charset="0"/>
              <a:cs typeface="Times New Roman" pitchFamily="18" charset="0"/>
            </a:rPr>
            <a:t>pathophysiological</a:t>
          </a:r>
          <a:r>
            <a:rPr lang="en-US" sz="1600" kern="1200" dirty="0" smtClean="0">
              <a:latin typeface="Times New Roman" pitchFamily="18" charset="0"/>
              <a:cs typeface="Times New Roman" pitchFamily="18" charset="0"/>
            </a:rPr>
            <a:t> effect of a substance .</a:t>
          </a:r>
          <a:endParaRPr lang="en-US" sz="1600" kern="1200" dirty="0"/>
        </a:p>
      </dsp:txBody>
      <dsp:txXfrm>
        <a:off x="2000599" y="2767172"/>
        <a:ext cx="1823528" cy="1823528"/>
      </dsp:txXfrm>
    </dsp:sp>
    <dsp:sp modelId="{39B12797-AC47-4FA5-B3B3-72763F3FCF3B}">
      <dsp:nvSpPr>
        <dsp:cNvPr id="0" name=""/>
        <dsp:cNvSpPr/>
      </dsp:nvSpPr>
      <dsp:spPr>
        <a:xfrm>
          <a:off x="4049083" y="2687964"/>
          <a:ext cx="2020824" cy="202082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smtClean="0">
              <a:latin typeface="Times New Roman" pitchFamily="18" charset="0"/>
              <a:cs typeface="Times New Roman" pitchFamily="18" charset="0"/>
            </a:rPr>
            <a:t>To help protect clinical trial participants and patients receiving marketed products from potential adverse effects of pharmaceuticals</a:t>
          </a:r>
          <a:endParaRPr lang="en-US" sz="1600" kern="1200" dirty="0">
            <a:latin typeface="Times New Roman" pitchFamily="18" charset="0"/>
            <a:cs typeface="Times New Roman" pitchFamily="18" charset="0"/>
          </a:endParaRPr>
        </a:p>
      </dsp:txBody>
      <dsp:txXfrm>
        <a:off x="4147731" y="2786612"/>
        <a:ext cx="1823528" cy="18235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BF155-E48F-4DC4-B23B-454A98B6DF31}">
      <dsp:nvSpPr>
        <dsp:cNvPr id="0" name=""/>
        <dsp:cNvSpPr/>
      </dsp:nvSpPr>
      <dsp:spPr>
        <a:xfrm>
          <a:off x="0" y="0"/>
          <a:ext cx="6156960" cy="838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dirty="0" smtClean="0">
              <a:latin typeface="Times New Roman" pitchFamily="18" charset="0"/>
              <a:cs typeface="Times New Roman" pitchFamily="18" charset="0"/>
            </a:rPr>
            <a:t>1) Effects related to the therapeutic class of the test substance, since the mechanism of action may suggest specific adverse effects.</a:t>
          </a:r>
          <a:endParaRPr lang="en-US" sz="1600" kern="1200" dirty="0">
            <a:latin typeface="Times New Roman" pitchFamily="18" charset="0"/>
            <a:cs typeface="Times New Roman" pitchFamily="18" charset="0"/>
          </a:endParaRPr>
        </a:p>
      </dsp:txBody>
      <dsp:txXfrm>
        <a:off x="24550" y="24550"/>
        <a:ext cx="5181649" cy="789100"/>
      </dsp:txXfrm>
    </dsp:sp>
    <dsp:sp modelId="{97BC8C2F-1C6A-4BB3-A137-0FFDFBA20DE4}">
      <dsp:nvSpPr>
        <dsp:cNvPr id="0" name=""/>
        <dsp:cNvSpPr/>
      </dsp:nvSpPr>
      <dsp:spPr>
        <a:xfrm>
          <a:off x="515645" y="990600"/>
          <a:ext cx="6156960" cy="838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dirty="0" smtClean="0">
              <a:latin typeface="Times New Roman" pitchFamily="18" charset="0"/>
              <a:cs typeface="Times New Roman" pitchFamily="18" charset="0"/>
            </a:rPr>
            <a:t>2) Adverse effects associated with members of the chemical or therapeutic class </a:t>
          </a:r>
          <a:endParaRPr lang="en-US" sz="1600" kern="1200" dirty="0">
            <a:latin typeface="Times New Roman" pitchFamily="18" charset="0"/>
            <a:cs typeface="Times New Roman" pitchFamily="18" charset="0"/>
          </a:endParaRPr>
        </a:p>
      </dsp:txBody>
      <dsp:txXfrm>
        <a:off x="540195" y="1015150"/>
        <a:ext cx="5047384" cy="789099"/>
      </dsp:txXfrm>
    </dsp:sp>
    <dsp:sp modelId="{B670F4CE-8628-4118-93B5-E171602BCBB0}">
      <dsp:nvSpPr>
        <dsp:cNvPr id="0" name=""/>
        <dsp:cNvSpPr/>
      </dsp:nvSpPr>
      <dsp:spPr>
        <a:xfrm>
          <a:off x="1023594" y="1981200"/>
          <a:ext cx="6156960" cy="838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dirty="0" smtClean="0">
              <a:latin typeface="Times New Roman" pitchFamily="18" charset="0"/>
              <a:cs typeface="Times New Roman" pitchFamily="18" charset="0"/>
            </a:rPr>
            <a:t>3) </a:t>
          </a:r>
          <a:r>
            <a:rPr lang="en-US" sz="1600" b="0" i="0" kern="1200" dirty="0" err="1" smtClean="0">
              <a:latin typeface="Times New Roman" pitchFamily="18" charset="0"/>
              <a:cs typeface="Times New Roman" pitchFamily="18" charset="0"/>
            </a:rPr>
            <a:t>ligand</a:t>
          </a:r>
          <a:r>
            <a:rPr lang="en-US" sz="1600" b="0" i="0" kern="1200" dirty="0" smtClean="0">
              <a:latin typeface="Times New Roman" pitchFamily="18" charset="0"/>
              <a:cs typeface="Times New Roman" pitchFamily="18" charset="0"/>
            </a:rPr>
            <a:t> binding or enzyme assay data suggesting a potential for adverse effects</a:t>
          </a:r>
          <a:endParaRPr lang="en-US" sz="1600" kern="1200" dirty="0">
            <a:latin typeface="Times New Roman" pitchFamily="18" charset="0"/>
            <a:cs typeface="Times New Roman" pitchFamily="18" charset="0"/>
          </a:endParaRPr>
        </a:p>
      </dsp:txBody>
      <dsp:txXfrm>
        <a:off x="1048144" y="2005750"/>
        <a:ext cx="5055080" cy="789099"/>
      </dsp:txXfrm>
    </dsp:sp>
    <dsp:sp modelId="{F5350B74-6F32-4BB3-AB55-D2559B4854B9}">
      <dsp:nvSpPr>
        <dsp:cNvPr id="0" name=""/>
        <dsp:cNvSpPr/>
      </dsp:nvSpPr>
      <dsp:spPr>
        <a:xfrm>
          <a:off x="1539239" y="2971800"/>
          <a:ext cx="6156960" cy="838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0" i="0" kern="1200" dirty="0" smtClean="0">
              <a:latin typeface="Times New Roman" pitchFamily="18" charset="0"/>
              <a:cs typeface="Times New Roman" pitchFamily="18" charset="0"/>
            </a:rPr>
            <a:t>4) Results from previous safety pharmacology studies, from secondary pharmacodynamic studies, from toxicology studies, or from human.</a:t>
          </a:r>
          <a:endParaRPr lang="en-US" sz="1600" kern="1200" dirty="0"/>
        </a:p>
      </dsp:txBody>
      <dsp:txXfrm>
        <a:off x="1563789" y="2996350"/>
        <a:ext cx="5047384" cy="789099"/>
      </dsp:txXfrm>
    </dsp:sp>
    <dsp:sp modelId="{D96F457C-5CA5-4747-98F4-3874C6D08FD9}">
      <dsp:nvSpPr>
        <dsp:cNvPr id="0" name=""/>
        <dsp:cNvSpPr/>
      </dsp:nvSpPr>
      <dsp:spPr>
        <a:xfrm>
          <a:off x="5612130" y="641985"/>
          <a:ext cx="544830" cy="54483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latin typeface="Times New Roman" pitchFamily="18" charset="0"/>
            <a:cs typeface="Times New Roman" pitchFamily="18" charset="0"/>
          </a:endParaRPr>
        </a:p>
      </dsp:txBody>
      <dsp:txXfrm>
        <a:off x="5734717" y="641985"/>
        <a:ext cx="299656" cy="409985"/>
      </dsp:txXfrm>
    </dsp:sp>
    <dsp:sp modelId="{1952CF66-2447-4304-912C-B361B504FF40}">
      <dsp:nvSpPr>
        <dsp:cNvPr id="0" name=""/>
        <dsp:cNvSpPr/>
      </dsp:nvSpPr>
      <dsp:spPr>
        <a:xfrm>
          <a:off x="6127775" y="1632584"/>
          <a:ext cx="544830" cy="54483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latin typeface="Times New Roman" pitchFamily="18" charset="0"/>
            <a:cs typeface="Times New Roman" pitchFamily="18" charset="0"/>
          </a:endParaRPr>
        </a:p>
      </dsp:txBody>
      <dsp:txXfrm>
        <a:off x="6250362" y="1632584"/>
        <a:ext cx="299656" cy="409985"/>
      </dsp:txXfrm>
    </dsp:sp>
    <dsp:sp modelId="{6C6D9C52-0854-4A8E-8998-14C60F562635}">
      <dsp:nvSpPr>
        <dsp:cNvPr id="0" name=""/>
        <dsp:cNvSpPr/>
      </dsp:nvSpPr>
      <dsp:spPr>
        <a:xfrm>
          <a:off x="6635724" y="2623185"/>
          <a:ext cx="544830" cy="54483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latin typeface="Times New Roman" pitchFamily="18" charset="0"/>
            <a:cs typeface="Times New Roman" pitchFamily="18" charset="0"/>
          </a:endParaRPr>
        </a:p>
      </dsp:txBody>
      <dsp:txXfrm>
        <a:off x="6758311" y="2623185"/>
        <a:ext cx="299656" cy="4099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753A3-16DD-4503-8955-F677F8E3C629}">
      <dsp:nvSpPr>
        <dsp:cNvPr id="0" name=""/>
        <dsp:cNvSpPr/>
      </dsp:nvSpPr>
      <dsp:spPr>
        <a:xfrm>
          <a:off x="379230" y="523899"/>
          <a:ext cx="3677313" cy="12369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sz="2400" b="1" i="0" kern="1200" dirty="0" smtClean="0">
              <a:solidFill>
                <a:schemeClr val="tx1"/>
              </a:solidFill>
              <a:latin typeface="Times New Roman" pitchFamily="18" charset="0"/>
              <a:cs typeface="Times New Roman" pitchFamily="18" charset="0"/>
            </a:rPr>
            <a:t>CORE BATTERY </a:t>
          </a:r>
          <a:endParaRPr lang="en-US" sz="2400" b="1" kern="1200" dirty="0">
            <a:solidFill>
              <a:schemeClr val="tx1"/>
            </a:solidFill>
            <a:latin typeface="Times New Roman" pitchFamily="18" charset="0"/>
            <a:cs typeface="Times New Roman" pitchFamily="18" charset="0"/>
          </a:endParaRPr>
        </a:p>
      </dsp:txBody>
      <dsp:txXfrm>
        <a:off x="967601" y="523899"/>
        <a:ext cx="3088943" cy="1236933"/>
      </dsp:txXfrm>
    </dsp:sp>
    <dsp:sp modelId="{4F197715-7C3E-4A5D-80D3-81C96F274D37}">
      <dsp:nvSpPr>
        <dsp:cNvPr id="0" name=""/>
        <dsp:cNvSpPr/>
      </dsp:nvSpPr>
      <dsp:spPr>
        <a:xfrm>
          <a:off x="603747" y="1733163"/>
          <a:ext cx="2611413" cy="12369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en-US" sz="1800" b="0" i="0" kern="1200" dirty="0" smtClean="0">
              <a:solidFill>
                <a:srgbClr val="FF0000"/>
              </a:solidFill>
              <a:latin typeface="Times New Roman" pitchFamily="18" charset="0"/>
              <a:cs typeface="Times New Roman" pitchFamily="18" charset="0"/>
            </a:rPr>
            <a:t>CVS </a:t>
          </a:r>
        </a:p>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CNS  </a:t>
          </a:r>
        </a:p>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Respiratory </a:t>
          </a:r>
          <a:endParaRPr lang="en-US" sz="1800" kern="1200" dirty="0">
            <a:latin typeface="Times New Roman" pitchFamily="18" charset="0"/>
            <a:cs typeface="Times New Roman" pitchFamily="18" charset="0"/>
          </a:endParaRPr>
        </a:p>
      </dsp:txBody>
      <dsp:txXfrm>
        <a:off x="1021573" y="1733163"/>
        <a:ext cx="2193586" cy="1236933"/>
      </dsp:txXfrm>
    </dsp:sp>
    <dsp:sp modelId="{DAB86FEA-A71C-42FB-9ADA-3753F8EE399B}">
      <dsp:nvSpPr>
        <dsp:cNvPr id="0" name=""/>
        <dsp:cNvSpPr/>
      </dsp:nvSpPr>
      <dsp:spPr>
        <a:xfrm>
          <a:off x="0" y="1703"/>
          <a:ext cx="1236315" cy="12363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TIER- 1</a:t>
          </a:r>
          <a:endParaRPr lang="en-US" sz="2600" kern="1200" dirty="0">
            <a:latin typeface="Times New Roman" pitchFamily="18" charset="0"/>
            <a:cs typeface="Times New Roman" pitchFamily="18" charset="0"/>
          </a:endParaRPr>
        </a:p>
      </dsp:txBody>
      <dsp:txXfrm>
        <a:off x="181054" y="182757"/>
        <a:ext cx="874207" cy="874207"/>
      </dsp:txXfrm>
    </dsp:sp>
    <dsp:sp modelId="{433236F0-3D2E-45D4-9D8C-77238ED265DB}">
      <dsp:nvSpPr>
        <dsp:cNvPr id="0" name=""/>
        <dsp:cNvSpPr/>
      </dsp:nvSpPr>
      <dsp:spPr>
        <a:xfrm>
          <a:off x="4251520" y="523899"/>
          <a:ext cx="4849229" cy="12369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l" defTabSz="1066800">
            <a:lnSpc>
              <a:spcPct val="90000"/>
            </a:lnSpc>
            <a:spcBef>
              <a:spcPct val="0"/>
            </a:spcBef>
            <a:spcAft>
              <a:spcPct val="35000"/>
            </a:spcAft>
          </a:pPr>
          <a:r>
            <a:rPr lang="en-US" sz="2400" b="1" i="0" kern="1200" dirty="0" smtClean="0">
              <a:solidFill>
                <a:schemeClr val="tx1"/>
              </a:solidFill>
              <a:latin typeface="Times New Roman" pitchFamily="18" charset="0"/>
              <a:cs typeface="Times New Roman" pitchFamily="18" charset="0"/>
            </a:rPr>
            <a:t>SUPPLEMENTARY STUDIES</a:t>
          </a:r>
          <a:r>
            <a:rPr lang="en-US" sz="1400" b="1" i="0" kern="1200" dirty="0" smtClean="0">
              <a:solidFill>
                <a:schemeClr val="tx1"/>
              </a:solidFill>
              <a:latin typeface="Times New Roman" pitchFamily="18" charset="0"/>
              <a:cs typeface="Times New Roman" pitchFamily="18" charset="0"/>
            </a:rPr>
            <a:t> </a:t>
          </a:r>
          <a:endParaRPr lang="en-US" sz="1400" b="1" kern="1200" dirty="0">
            <a:solidFill>
              <a:schemeClr val="tx1"/>
            </a:solidFill>
            <a:latin typeface="Times New Roman" pitchFamily="18" charset="0"/>
            <a:cs typeface="Times New Roman" pitchFamily="18" charset="0"/>
          </a:endParaRPr>
        </a:p>
      </dsp:txBody>
      <dsp:txXfrm>
        <a:off x="5027397" y="523899"/>
        <a:ext cx="4073352" cy="1236933"/>
      </dsp:txXfrm>
    </dsp:sp>
    <dsp:sp modelId="{603FA35D-9A57-4C55-9234-9E6C119C9BD6}">
      <dsp:nvSpPr>
        <dsp:cNvPr id="0" name=""/>
        <dsp:cNvSpPr/>
      </dsp:nvSpPr>
      <dsp:spPr>
        <a:xfrm>
          <a:off x="5909643" y="1733163"/>
          <a:ext cx="2998793" cy="12369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Renal </a:t>
          </a:r>
        </a:p>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GI system </a:t>
          </a:r>
        </a:p>
        <a:p>
          <a:pPr lvl="0" algn="l" defTabSz="800100">
            <a:lnSpc>
              <a:spcPct val="90000"/>
            </a:lnSpc>
            <a:spcBef>
              <a:spcPct val="0"/>
            </a:spcBef>
            <a:spcAft>
              <a:spcPct val="35000"/>
            </a:spcAft>
          </a:pPr>
          <a:r>
            <a:rPr lang="en-US" sz="1800" b="0" i="0" kern="1200" dirty="0" smtClean="0">
              <a:latin typeface="Times New Roman" pitchFamily="18" charset="0"/>
              <a:cs typeface="Times New Roman" pitchFamily="18" charset="0"/>
            </a:rPr>
            <a:t>Others</a:t>
          </a:r>
          <a:endParaRPr lang="en-US" sz="1800" kern="1200" dirty="0">
            <a:latin typeface="Times New Roman" pitchFamily="18" charset="0"/>
            <a:cs typeface="Times New Roman" pitchFamily="18" charset="0"/>
          </a:endParaRPr>
        </a:p>
      </dsp:txBody>
      <dsp:txXfrm>
        <a:off x="6389450" y="1733163"/>
        <a:ext cx="2518986" cy="1236933"/>
      </dsp:txXfrm>
    </dsp:sp>
    <dsp:sp modelId="{7E0646F8-9CA0-4C45-8D01-2FBB77306105}">
      <dsp:nvSpPr>
        <dsp:cNvPr id="0" name=""/>
        <dsp:cNvSpPr/>
      </dsp:nvSpPr>
      <dsp:spPr>
        <a:xfrm>
          <a:off x="7679084" y="1703"/>
          <a:ext cx="1236315" cy="12363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smtClean="0">
              <a:latin typeface="Times New Roman" pitchFamily="18" charset="0"/>
              <a:cs typeface="Times New Roman" pitchFamily="18" charset="0"/>
            </a:rPr>
            <a:t>TIER-2</a:t>
          </a:r>
          <a:endParaRPr lang="en-US" sz="2600" kern="1200" dirty="0">
            <a:latin typeface="Times New Roman" pitchFamily="18" charset="0"/>
            <a:cs typeface="Times New Roman" pitchFamily="18" charset="0"/>
          </a:endParaRPr>
        </a:p>
      </dsp:txBody>
      <dsp:txXfrm>
        <a:off x="7860138" y="182757"/>
        <a:ext cx="874207" cy="8742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DB2819-85CE-45B0-9691-6F4284691487}">
      <dsp:nvSpPr>
        <dsp:cNvPr id="0" name=""/>
        <dsp:cNvSpPr/>
      </dsp:nvSpPr>
      <dsp:spPr>
        <a:xfrm>
          <a:off x="22" y="52315"/>
          <a:ext cx="2136427" cy="6891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i="0" kern="1200" dirty="0" smtClean="0">
              <a:latin typeface="Times New Roman" pitchFamily="18" charset="0"/>
              <a:cs typeface="Times New Roman" pitchFamily="18" charset="0"/>
            </a:rPr>
            <a:t>In Core battery</a:t>
          </a:r>
          <a:endParaRPr lang="en-US" sz="2000" b="1" kern="1200" dirty="0">
            <a:latin typeface="Times New Roman" pitchFamily="18" charset="0"/>
            <a:cs typeface="Times New Roman" pitchFamily="18" charset="0"/>
          </a:endParaRPr>
        </a:p>
      </dsp:txBody>
      <dsp:txXfrm>
        <a:off x="22" y="52315"/>
        <a:ext cx="2136427" cy="689169"/>
      </dsp:txXfrm>
    </dsp:sp>
    <dsp:sp modelId="{4BBE4BC5-27E7-4BF9-9AD6-42C6A747A652}">
      <dsp:nvSpPr>
        <dsp:cNvPr id="0" name=""/>
        <dsp:cNvSpPr/>
      </dsp:nvSpPr>
      <dsp:spPr>
        <a:xfrm>
          <a:off x="22" y="741484"/>
          <a:ext cx="2136427" cy="2635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Motor activity</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Behavioral changes</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Coordination</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Sensory/motor reflex response</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Body</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Temperature </a:t>
          </a:r>
          <a:endParaRPr lang="en-US" sz="2000" kern="1200" dirty="0">
            <a:latin typeface="Times New Roman" pitchFamily="18" charset="0"/>
            <a:cs typeface="Times New Roman" pitchFamily="18" charset="0"/>
          </a:endParaRPr>
        </a:p>
      </dsp:txBody>
      <dsp:txXfrm>
        <a:off x="22" y="741484"/>
        <a:ext cx="2136427" cy="2635199"/>
      </dsp:txXfrm>
    </dsp:sp>
    <dsp:sp modelId="{65E65CEC-9EA8-4D3B-A4D5-381997AD5844}">
      <dsp:nvSpPr>
        <dsp:cNvPr id="0" name=""/>
        <dsp:cNvSpPr/>
      </dsp:nvSpPr>
      <dsp:spPr>
        <a:xfrm>
          <a:off x="2435549" y="52315"/>
          <a:ext cx="2136427" cy="6891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i="0" kern="1200" dirty="0" smtClean="0">
              <a:latin typeface="Times New Roman" pitchFamily="18" charset="0"/>
              <a:cs typeface="Times New Roman" pitchFamily="18" charset="0"/>
            </a:rPr>
            <a:t>In Follow-up studies</a:t>
          </a:r>
          <a:endParaRPr lang="en-US" sz="2000" b="1" kern="1200" dirty="0">
            <a:latin typeface="Times New Roman" pitchFamily="18" charset="0"/>
            <a:cs typeface="Times New Roman" pitchFamily="18" charset="0"/>
          </a:endParaRPr>
        </a:p>
      </dsp:txBody>
      <dsp:txXfrm>
        <a:off x="2435549" y="52315"/>
        <a:ext cx="2136427" cy="689169"/>
      </dsp:txXfrm>
    </dsp:sp>
    <dsp:sp modelId="{5C00EFF4-E5AD-468B-961E-0C68ECD1122D}">
      <dsp:nvSpPr>
        <dsp:cNvPr id="0" name=""/>
        <dsp:cNvSpPr/>
      </dsp:nvSpPr>
      <dsp:spPr>
        <a:xfrm>
          <a:off x="2435549" y="741484"/>
          <a:ext cx="2136427" cy="26351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Learning and memory</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err="1" smtClean="0">
              <a:latin typeface="Times New Roman" pitchFamily="18" charset="0"/>
              <a:cs typeface="Times New Roman" pitchFamily="18" charset="0"/>
            </a:rPr>
            <a:t>Ligand</a:t>
          </a:r>
          <a:r>
            <a:rPr lang="en-US" sz="2000" b="0" i="0" kern="1200" dirty="0" smtClean="0">
              <a:latin typeface="Times New Roman" pitchFamily="18" charset="0"/>
              <a:cs typeface="Times New Roman" pitchFamily="18" charset="0"/>
            </a:rPr>
            <a:t>-specific binding</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Neurochemistry</a:t>
          </a:r>
          <a:endParaRPr lang="en-US" sz="200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en-US" sz="2000" b="0" i="0" kern="1200" dirty="0" smtClean="0">
              <a:latin typeface="Times New Roman" pitchFamily="18" charset="0"/>
              <a:cs typeface="Times New Roman" pitchFamily="18" charset="0"/>
            </a:rPr>
            <a:t>Visual &amp; auditory examination</a:t>
          </a:r>
          <a:endParaRPr lang="en-US" sz="2000" kern="1200" dirty="0">
            <a:latin typeface="Times New Roman" pitchFamily="18" charset="0"/>
            <a:cs typeface="Times New Roman" pitchFamily="18" charset="0"/>
          </a:endParaRPr>
        </a:p>
      </dsp:txBody>
      <dsp:txXfrm>
        <a:off x="2435549" y="741484"/>
        <a:ext cx="2136427" cy="26351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DB14F8-1446-4767-9559-A509665BB5C9}" type="datetimeFigureOut">
              <a:rPr lang="en-US" smtClean="0"/>
              <a:pPr/>
              <a:t>9/20/2023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DD7F7-6459-4C22-A911-C86A6B7A54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a:t>
            </a:r>
            <a:endParaRPr lang="en-US" dirty="0"/>
          </a:p>
        </p:txBody>
      </p:sp>
      <p:sp>
        <p:nvSpPr>
          <p:cNvPr id="4" name="Slide Number Placeholder 3"/>
          <p:cNvSpPr>
            <a:spLocks noGrp="1"/>
          </p:cNvSpPr>
          <p:nvPr>
            <p:ph type="sldNum" sz="quarter" idx="10"/>
          </p:nvPr>
        </p:nvSpPr>
        <p:spPr/>
        <p:txBody>
          <a:bodyPr/>
          <a:lstStyle/>
          <a:p>
            <a:fld id="{AD4DD7F7-6459-4C22-A911-C86A6B7A540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2343150"/>
            <a:ext cx="6172200" cy="142077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050371" y="832948"/>
            <a:ext cx="1714500" cy="381000"/>
          </a:xfrm>
        </p:spPr>
        <p:txBody>
          <a:bodyPr/>
          <a:lstStyle/>
          <a:p>
            <a:fld id="{A1E0CBE1-D019-4156-8E73-47E68757AE99}" type="datetimeFigureOut">
              <a:rPr lang="en-US" smtClean="0"/>
              <a:pPr/>
              <a:t>9/20/2023</a:t>
            </a:fld>
            <a:endParaRPr lang="en-US"/>
          </a:p>
        </p:txBody>
      </p:sp>
      <p:sp>
        <p:nvSpPr>
          <p:cNvPr id="17" name="Footer Placeholder 16"/>
          <p:cNvSpPr>
            <a:spLocks noGrp="1"/>
          </p:cNvSpPr>
          <p:nvPr>
            <p:ph type="ftr" sz="quarter" idx="11"/>
          </p:nvPr>
        </p:nvSpPr>
        <p:spPr bwMode="auto">
          <a:xfrm rot="5400000">
            <a:off x="7534469" y="3088246"/>
            <a:ext cx="2743200" cy="384048"/>
          </a:xfrm>
        </p:spPr>
        <p:txBody>
          <a:bodyPr/>
          <a:lstStyle/>
          <a:p>
            <a:endParaRPr lang="en-US"/>
          </a:p>
        </p:txBody>
      </p:sp>
      <p:sp>
        <p:nvSpPr>
          <p:cNvPr id="10" name="Rectangle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3696527"/>
            <a:ext cx="609600" cy="388143"/>
          </a:xfrm>
        </p:spPr>
        <p:txBody>
          <a:bodyPr/>
          <a:lstStyle/>
          <a:p>
            <a:fld id="{04FF5CDE-CE13-42E1-A553-85E0C3F54C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0CBE1-D019-4156-8E73-47E68757AE99}"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F5CDE-CE13-42E1-A553-85E0C3F54C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1676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E0CBE1-D019-4156-8E73-47E68757AE99}" type="datetimeFigureOut">
              <a:rPr lang="en-US" smtClean="0"/>
              <a:pPr/>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F5CDE-CE13-42E1-A553-85E0C3F54C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00150"/>
            <a:ext cx="7467600" cy="365531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E0CBE1-D019-4156-8E73-47E68757AE99}" type="datetimeFigureOut">
              <a:rPr lang="en-US" smtClean="0"/>
              <a:pPr/>
              <a:t>9/20/2023</a:t>
            </a:fld>
            <a:endParaRPr lang="en-US"/>
          </a:p>
        </p:txBody>
      </p:sp>
      <p:sp>
        <p:nvSpPr>
          <p:cNvPr id="9" name="Slide Number Placeholder 8"/>
          <p:cNvSpPr>
            <a:spLocks noGrp="1"/>
          </p:cNvSpPr>
          <p:nvPr>
            <p:ph type="sldNum" sz="quarter" idx="15"/>
          </p:nvPr>
        </p:nvSpPr>
        <p:spPr/>
        <p:txBody>
          <a:bodyPr rtlCol="0"/>
          <a:lstStyle/>
          <a:p>
            <a:fld id="{04FF5CDE-CE13-42E1-A553-85E0C3F54C9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171700"/>
            <a:ext cx="6172200" cy="1540193"/>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049006" y="830199"/>
            <a:ext cx="1714500" cy="381000"/>
          </a:xfrm>
        </p:spPr>
        <p:txBody>
          <a:bodyPr/>
          <a:lstStyle/>
          <a:p>
            <a:fld id="{A1E0CBE1-D019-4156-8E73-47E68757AE99}" type="datetimeFigureOut">
              <a:rPr lang="en-US" smtClean="0"/>
              <a:pPr/>
              <a:t>9/20/2023</a:t>
            </a:fld>
            <a:endParaRPr lang="en-US"/>
          </a:p>
        </p:txBody>
      </p:sp>
      <p:sp>
        <p:nvSpPr>
          <p:cNvPr id="5" name="Footer Placeholder 4"/>
          <p:cNvSpPr>
            <a:spLocks noGrp="1"/>
          </p:cNvSpPr>
          <p:nvPr>
            <p:ph type="ftr" sz="quarter" idx="11"/>
          </p:nvPr>
        </p:nvSpPr>
        <p:spPr bwMode="auto">
          <a:xfrm rot="5400000">
            <a:off x="7534656" y="3086100"/>
            <a:ext cx="2743200" cy="384048"/>
          </a:xfrm>
        </p:spPr>
        <p:txBody>
          <a:bodyPr/>
          <a:lstStyle/>
          <a:p>
            <a:endParaRPr lang="en-US"/>
          </a:p>
        </p:txBody>
      </p:sp>
      <p:sp>
        <p:nvSpPr>
          <p:cNvPr id="9" name="Rectangle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3696527"/>
            <a:ext cx="609600" cy="388143"/>
          </a:xfrm>
        </p:spPr>
        <p:txBody>
          <a:bodyPr/>
          <a:lstStyle/>
          <a:p>
            <a:fld id="{04FF5CDE-CE13-42E1-A553-85E0C3F54C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E0CBE1-D019-4156-8E73-47E68757AE99}" type="datetimeFigureOut">
              <a:rPr lang="en-US" smtClean="0"/>
              <a:pPr/>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F5CDE-CE13-42E1-A553-85E0C3F54C98}" type="slidenum">
              <a:rPr lang="en-US" smtClean="0"/>
              <a:pPr/>
              <a:t>‹#›</a:t>
            </a:fld>
            <a:endParaRPr lang="en-US"/>
          </a:p>
        </p:txBody>
      </p:sp>
      <p:sp>
        <p:nvSpPr>
          <p:cNvPr id="9" name="Content Placeholder 8"/>
          <p:cNvSpPr>
            <a:spLocks noGrp="1"/>
          </p:cNvSpPr>
          <p:nvPr>
            <p:ph sz="quarter" idx="1"/>
          </p:nvPr>
        </p:nvSpPr>
        <p:spPr>
          <a:xfrm>
            <a:off x="457200"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200150"/>
            <a:ext cx="3657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7543800" cy="85725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E0CBE1-D019-4156-8E73-47E68757AE99}" type="datetimeFigureOut">
              <a:rPr lang="en-US" smtClean="0"/>
              <a:pPr/>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FF5CDE-CE13-42E1-A553-85E0C3F54C98}" type="slidenum">
              <a:rPr lang="en-US" smtClean="0"/>
              <a:pPr/>
              <a:t>‹#›</a:t>
            </a:fld>
            <a:endParaRPr lang="en-US"/>
          </a:p>
        </p:txBody>
      </p:sp>
      <p:sp>
        <p:nvSpPr>
          <p:cNvPr id="11" name="Content Placeholder 10"/>
          <p:cNvSpPr>
            <a:spLocks noGrp="1"/>
          </p:cNvSpPr>
          <p:nvPr>
            <p:ph sz="quarter" idx="2"/>
          </p:nvPr>
        </p:nvSpPr>
        <p:spPr>
          <a:xfrm>
            <a:off x="457200"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1771650"/>
            <a:ext cx="3657600" cy="2914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E0CBE1-D019-4156-8E73-47E68757AE99}" type="datetimeFigureOut">
              <a:rPr lang="en-US" smtClean="0"/>
              <a:pPr/>
              <a:t>9/20/2023</a:t>
            </a:fld>
            <a:endParaRPr lang="en-US"/>
          </a:p>
        </p:txBody>
      </p:sp>
      <p:sp>
        <p:nvSpPr>
          <p:cNvPr id="7" name="Slide Number Placeholder 6"/>
          <p:cNvSpPr>
            <a:spLocks noGrp="1"/>
          </p:cNvSpPr>
          <p:nvPr>
            <p:ph type="sldNum" sz="quarter" idx="11"/>
          </p:nvPr>
        </p:nvSpPr>
        <p:spPr/>
        <p:txBody>
          <a:bodyPr rtlCol="0"/>
          <a:lstStyle/>
          <a:p>
            <a:fld id="{04FF5CDE-CE13-42E1-A553-85E0C3F54C9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0CBE1-D019-4156-8E73-47E68757AE99}" type="datetimeFigureOut">
              <a:rPr lang="en-US" smtClean="0"/>
              <a:pPr/>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FF5CDE-CE13-42E1-A553-85E0C3F54C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05740"/>
            <a:ext cx="5638800" cy="474573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E0CBE1-D019-4156-8E73-47E68757AE99}" type="datetimeFigureOut">
              <a:rPr lang="en-US" smtClean="0"/>
              <a:pPr/>
              <a:t>9/20/2023</a:t>
            </a:fld>
            <a:endParaRPr lang="en-US"/>
          </a:p>
        </p:txBody>
      </p:sp>
      <p:sp>
        <p:nvSpPr>
          <p:cNvPr id="22" name="Slide Number Placeholder 21"/>
          <p:cNvSpPr>
            <a:spLocks noGrp="1"/>
          </p:cNvSpPr>
          <p:nvPr>
            <p:ph type="sldNum" sz="quarter" idx="15"/>
          </p:nvPr>
        </p:nvSpPr>
        <p:spPr/>
        <p:txBody>
          <a:bodyPr rtlCol="0"/>
          <a:lstStyle/>
          <a:p>
            <a:fld id="{04FF5CDE-CE13-42E1-A553-85E0C3F54C9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4138803" y="2343150"/>
            <a:ext cx="473202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E0CBE1-D019-4156-8E73-47E68757AE99}" type="datetimeFigureOut">
              <a:rPr lang="en-US" smtClean="0"/>
              <a:pPr/>
              <a:t>9/20/2023</a:t>
            </a:fld>
            <a:endParaRPr lang="en-US"/>
          </a:p>
        </p:txBody>
      </p:sp>
      <p:sp>
        <p:nvSpPr>
          <p:cNvPr id="18" name="Slide Number Placeholder 17"/>
          <p:cNvSpPr>
            <a:spLocks noGrp="1"/>
          </p:cNvSpPr>
          <p:nvPr>
            <p:ph type="sldNum" sz="quarter" idx="11"/>
          </p:nvPr>
        </p:nvSpPr>
        <p:spPr/>
        <p:txBody>
          <a:bodyPr rtlCol="0"/>
          <a:lstStyle/>
          <a:p>
            <a:fld id="{04FF5CDE-CE13-42E1-A553-85E0C3F54C9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05979"/>
            <a:ext cx="7467600" cy="85725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A1E0CBE1-D019-4156-8E73-47E68757AE99}" type="datetimeFigureOut">
              <a:rPr lang="en-US" smtClean="0"/>
              <a:pPr/>
              <a:t>9/20/2023</a:t>
            </a:fld>
            <a:endParaRPr lang="en-US"/>
          </a:p>
        </p:txBody>
      </p:sp>
      <p:sp>
        <p:nvSpPr>
          <p:cNvPr id="3" name="Footer Placeholder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fld id="{04FF5CDE-CE13-42E1-A553-85E0C3F54C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7467600" cy="857250"/>
          </a:xfrm>
        </p:spPr>
        <p:txBody>
          <a:bodyPr/>
          <a:lstStyle/>
          <a:p>
            <a:r>
              <a:rPr lang="en-US" b="1" dirty="0" smtClean="0">
                <a:solidFill>
                  <a:srgbClr val="00B050"/>
                </a:solidFill>
                <a:latin typeface="Algerian" pitchFamily="82" charset="0"/>
              </a:rPr>
              <a:t>Safety Pharmacology</a:t>
            </a:r>
            <a:endParaRPr lang="en-US" b="1" dirty="0">
              <a:solidFill>
                <a:srgbClr val="00B050"/>
              </a:solidFill>
              <a:latin typeface="Algerian" pitchFamily="82" charset="0"/>
            </a:endParaRPr>
          </a:p>
        </p:txBody>
      </p:sp>
      <p:sp>
        <p:nvSpPr>
          <p:cNvPr id="3" name="Content Placeholder 2"/>
          <p:cNvSpPr>
            <a:spLocks noGrp="1"/>
          </p:cNvSpPr>
          <p:nvPr>
            <p:ph sz="quarter" idx="1"/>
          </p:nvPr>
        </p:nvSpPr>
        <p:spPr>
          <a:xfrm>
            <a:off x="457200" y="1200150"/>
            <a:ext cx="7086600" cy="3655314"/>
          </a:xfrm>
        </p:spPr>
        <p:txBody>
          <a:bodyPr>
            <a:normAutofit/>
          </a:bodyPr>
          <a:lstStyle/>
          <a:p>
            <a:pPr algn="just">
              <a:buFont typeface="Wingdings" pitchFamily="2" charset="2"/>
              <a:buChar char="q"/>
            </a:pPr>
            <a:r>
              <a:rPr lang="en-US" sz="1800" dirty="0" smtClean="0">
                <a:latin typeface="Times New Roman" pitchFamily="18" charset="0"/>
                <a:cs typeface="Times New Roman" pitchFamily="18" charset="0"/>
              </a:rPr>
              <a:t>Safety pharmacology is a branch of pharmacology </a:t>
            </a:r>
            <a:r>
              <a:rPr lang="en-US" sz="1800" dirty="0" err="1" smtClean="0">
                <a:latin typeface="Times New Roman" pitchFamily="18" charset="0"/>
                <a:cs typeface="Times New Roman" pitchFamily="18" charset="0"/>
              </a:rPr>
              <a:t>specialising</a:t>
            </a:r>
            <a:r>
              <a:rPr lang="en-US" sz="1800" dirty="0" smtClean="0">
                <a:latin typeface="Times New Roman" pitchFamily="18" charset="0"/>
                <a:cs typeface="Times New Roman" pitchFamily="18" charset="0"/>
              </a:rPr>
              <a:t> in detecting and investigating potential undesirable pharmacodynamic effects of new chemical entities (NCEs) on physiological functions in relation to exposure in the therapeutic range and above. </a:t>
            </a:r>
          </a:p>
          <a:p>
            <a:pPr algn="just">
              <a:buFont typeface="Wingdings" pitchFamily="2" charset="2"/>
              <a:buChar char="q"/>
            </a:pPr>
            <a:r>
              <a:rPr lang="en-US" sz="1800" dirty="0" smtClean="0">
                <a:latin typeface="Times New Roman" pitchFamily="18" charset="0"/>
                <a:cs typeface="Times New Roman" pitchFamily="18" charset="0"/>
              </a:rPr>
              <a:t>Safety pharmacology studies are required to be completed prior to human exposure (i.e., Phase I clinical trials), and regulatory guidance is provided in ICH S7A and other documents. </a:t>
            </a:r>
          </a:p>
          <a:p>
            <a:pPr algn="just">
              <a:buFont typeface="Wingdings" pitchFamily="2" charset="2"/>
              <a:buChar char="q"/>
            </a:pPr>
            <a:r>
              <a:rPr lang="en-US" sz="1800" dirty="0" smtClean="0">
                <a:latin typeface="Times New Roman" pitchFamily="18" charset="0"/>
                <a:cs typeface="Times New Roman" pitchFamily="18" charset="0"/>
              </a:rPr>
              <a:t>These test are conducted at doses not too much in excess of the intended clinical dose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7467600" cy="857250"/>
          </a:xfrm>
        </p:spPr>
        <p:txBody>
          <a:bodyPr/>
          <a:lstStyle/>
          <a:p>
            <a:r>
              <a:rPr lang="en-US" b="1" dirty="0" smtClean="0">
                <a:solidFill>
                  <a:srgbClr val="92D050"/>
                </a:solidFill>
                <a:latin typeface="Algerian" pitchFamily="82" charset="0"/>
                <a:cs typeface="Times New Roman" pitchFamily="18" charset="0"/>
              </a:rPr>
              <a:t>Importance of Safety Pharmacology</a:t>
            </a:r>
            <a:endParaRPr lang="en-US" dirty="0">
              <a:solidFill>
                <a:srgbClr val="92D050"/>
              </a:solidFill>
              <a:latin typeface="Algerian" pitchFamily="82" charset="0"/>
              <a:cs typeface="Times New Roman" pitchFamily="18" charset="0"/>
            </a:endParaRPr>
          </a:p>
        </p:txBody>
      </p:sp>
      <p:sp>
        <p:nvSpPr>
          <p:cNvPr id="3" name="Content Placeholder 2"/>
          <p:cNvSpPr>
            <a:spLocks noGrp="1"/>
          </p:cNvSpPr>
          <p:nvPr>
            <p:ph sz="quarter" idx="1"/>
          </p:nvPr>
        </p:nvSpPr>
        <p:spPr>
          <a:xfrm>
            <a:off x="457200" y="1200150"/>
            <a:ext cx="6781800" cy="3655314"/>
          </a:xfrm>
        </p:spPr>
        <p:txBody>
          <a:bodyPr/>
          <a:lstStyle/>
          <a:p>
            <a:pPr>
              <a:buNone/>
            </a:pPr>
            <a:endParaRPr lang="en-US" dirty="0" smtClean="0">
              <a:latin typeface="Times New Roman" pitchFamily="18" charset="0"/>
              <a:cs typeface="Times New Roman" pitchFamily="18" charset="0"/>
            </a:endParaRPr>
          </a:p>
          <a:p>
            <a:pPr algn="just">
              <a:buFont typeface="Wingdings" pitchFamily="2" charset="2"/>
              <a:buChar char="q"/>
            </a:pPr>
            <a:r>
              <a:rPr lang="en-US" sz="2000" dirty="0" smtClean="0">
                <a:latin typeface="Times New Roman" pitchFamily="18" charset="0"/>
                <a:cs typeface="Times New Roman" pitchFamily="18" charset="0"/>
              </a:rPr>
              <a:t>Determination of dosage regime, subject selection of novel compounds. </a:t>
            </a:r>
          </a:p>
          <a:p>
            <a:pPr algn="just">
              <a:buFont typeface="Wingdings" pitchFamily="2" charset="2"/>
              <a:buChar char="q"/>
            </a:pPr>
            <a:r>
              <a:rPr lang="en-US" sz="2000" dirty="0" smtClean="0">
                <a:latin typeface="Times New Roman" pitchFamily="18" charset="0"/>
                <a:cs typeface="Times New Roman" pitchFamily="18" charset="0"/>
              </a:rPr>
              <a:t>Helps in risk evaluation and hazard identification. </a:t>
            </a:r>
          </a:p>
          <a:p>
            <a:pPr algn="just">
              <a:buFont typeface="Wingdings" pitchFamily="2" charset="2"/>
              <a:buChar char="q"/>
            </a:pPr>
            <a:r>
              <a:rPr lang="en-US" sz="2000" dirty="0" smtClean="0">
                <a:latin typeface="Times New Roman" pitchFamily="18" charset="0"/>
                <a:cs typeface="Times New Roman" pitchFamily="18" charset="0"/>
              </a:rPr>
              <a:t>Critical step in design of clinical trials.</a:t>
            </a:r>
          </a:p>
          <a:p>
            <a:pPr algn="just">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7467600" cy="857250"/>
          </a:xfrm>
        </p:spPr>
        <p:txBody>
          <a:bodyPr/>
          <a:lstStyle/>
          <a:p>
            <a:r>
              <a:rPr lang="en-US" b="1" dirty="0" smtClean="0">
                <a:solidFill>
                  <a:srgbClr val="00B050"/>
                </a:solidFill>
                <a:latin typeface="Algerian" pitchFamily="82" charset="0"/>
              </a:rPr>
              <a:t>Safety Pharmacology Studies </a:t>
            </a:r>
            <a:endParaRPr lang="en-US" dirty="0"/>
          </a:p>
        </p:txBody>
      </p:sp>
      <p:sp>
        <p:nvSpPr>
          <p:cNvPr id="3" name="Content Placeholder 2"/>
          <p:cNvSpPr>
            <a:spLocks noGrp="1"/>
          </p:cNvSpPr>
          <p:nvPr>
            <p:ph sz="quarter" idx="1"/>
          </p:nvPr>
        </p:nvSpPr>
        <p:spPr>
          <a:xfrm>
            <a:off x="457200" y="895350"/>
            <a:ext cx="7467600" cy="3655314"/>
          </a:xfrm>
        </p:spPr>
        <p:txBody>
          <a:bodyPr>
            <a:normAutofit/>
          </a:bodyPr>
          <a:lstStyle/>
          <a:p>
            <a:pPr algn="just"/>
            <a:r>
              <a:rPr lang="en-US" sz="2000" dirty="0" smtClean="0">
                <a:latin typeface="Times New Roman" pitchFamily="18" charset="0"/>
                <a:cs typeface="Times New Roman" pitchFamily="18" charset="0"/>
              </a:rPr>
              <a:t>The core battery SP studies, performed according to GLP standards as per ICH guidelines, involves the investigation of major vital organisms.</a:t>
            </a:r>
            <a:endParaRPr lang="en-US" sz="2000" dirty="0">
              <a:latin typeface="Times New Roman" pitchFamily="18" charset="0"/>
              <a:cs typeface="Times New Roman" pitchFamily="18" charset="0"/>
            </a:endParaRPr>
          </a:p>
        </p:txBody>
      </p:sp>
      <p:graphicFrame>
        <p:nvGraphicFramePr>
          <p:cNvPr id="6" name="Diagram 5"/>
          <p:cNvGraphicFramePr/>
          <p:nvPr/>
        </p:nvGraphicFramePr>
        <p:xfrm>
          <a:off x="-76200" y="1962150"/>
          <a:ext cx="89154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7543800" cy="857250"/>
          </a:xfrm>
        </p:spPr>
        <p:txBody>
          <a:bodyPr/>
          <a:lstStyle/>
          <a:p>
            <a:r>
              <a:rPr lang="en-US" dirty="0" smtClean="0"/>
              <a:t>Continue……..</a:t>
            </a:r>
            <a:endParaRPr lang="en-US" dirty="0"/>
          </a:p>
        </p:txBody>
      </p:sp>
      <p:sp>
        <p:nvSpPr>
          <p:cNvPr id="3" name="Content Placeholder 2"/>
          <p:cNvSpPr>
            <a:spLocks noGrp="1"/>
          </p:cNvSpPr>
          <p:nvPr>
            <p:ph sz="quarter" idx="2"/>
          </p:nvPr>
        </p:nvSpPr>
        <p:spPr>
          <a:xfrm>
            <a:off x="457200" y="2247900"/>
            <a:ext cx="3657600" cy="2914650"/>
          </a:xfrm>
        </p:spPr>
        <p:txBody>
          <a:bodyPr>
            <a:normAutofit fontScale="70000" lnSpcReduction="20000"/>
          </a:bodyPr>
          <a:lstStyle/>
          <a:p>
            <a:pPr algn="just">
              <a:buNone/>
            </a:pPr>
            <a:r>
              <a:rPr lang="en-US" dirty="0" smtClean="0">
                <a:latin typeface="Times New Roman" pitchFamily="18" charset="0"/>
                <a:cs typeface="Times New Roman" pitchFamily="18" charset="0"/>
              </a:rPr>
              <a:t>     Safety pharmacology core battery is to investigate the effects of the test substance on vital functions.</a:t>
            </a:r>
          </a:p>
          <a:p>
            <a:pPr algn="just">
              <a:buNone/>
            </a:pPr>
            <a:r>
              <a:rPr lang="en-US" dirty="0" smtClean="0">
                <a:latin typeface="Times New Roman" pitchFamily="18" charset="0"/>
                <a:cs typeface="Times New Roman" pitchFamily="18" charset="0"/>
              </a:rPr>
              <a:t> a)  </a:t>
            </a:r>
            <a:r>
              <a:rPr lang="en-US" b="1" dirty="0" smtClean="0">
                <a:latin typeface="Times New Roman" pitchFamily="18" charset="0"/>
                <a:cs typeface="Times New Roman" pitchFamily="18" charset="0"/>
              </a:rPr>
              <a:t>Follow-up Studies For Safety Pharmacology Core Battery </a:t>
            </a:r>
            <a:r>
              <a:rPr lang="en-US" dirty="0" smtClean="0">
                <a:latin typeface="Times New Roman" pitchFamily="18" charset="0"/>
                <a:cs typeface="Times New Roman" pitchFamily="18" charset="0"/>
              </a:rPr>
              <a:t>These are meant to provide a greater depth of understanding than, or additional knowledge to, that provided by the core battery on vital functions for potential adverse pharmacodynamic</a:t>
            </a:r>
            <a:endParaRPr lang="en-US" dirty="0">
              <a:latin typeface="Times New Roman" pitchFamily="18" charset="0"/>
              <a:cs typeface="Times New Roman" pitchFamily="18" charset="0"/>
            </a:endParaRPr>
          </a:p>
        </p:txBody>
      </p:sp>
      <p:sp>
        <p:nvSpPr>
          <p:cNvPr id="4" name="Content Placeholder 3"/>
          <p:cNvSpPr>
            <a:spLocks noGrp="1"/>
          </p:cNvSpPr>
          <p:nvPr>
            <p:ph sz="quarter" idx="4"/>
          </p:nvPr>
        </p:nvSpPr>
        <p:spPr>
          <a:xfrm>
            <a:off x="4371975" y="2190750"/>
            <a:ext cx="3657600" cy="2495550"/>
          </a:xfrm>
        </p:spPr>
        <p:txBody>
          <a:bodyPr>
            <a:normAutofit fontScale="92500"/>
          </a:bodyPr>
          <a:lstStyle/>
          <a:p>
            <a:pPr algn="just"/>
            <a:r>
              <a:rPr lang="en-US" dirty="0" smtClean="0">
                <a:latin typeface="Times New Roman" pitchFamily="18" charset="0"/>
                <a:cs typeface="Times New Roman" pitchFamily="18" charset="0"/>
              </a:rPr>
              <a:t>To evaluate potential adverse pharmacodynamic effects on organ system functions not addressed by the core battery or repeated dose toxicity studies</a:t>
            </a:r>
            <a:endParaRPr lang="en-US" dirty="0">
              <a:latin typeface="Times New Roman" pitchFamily="18" charset="0"/>
              <a:cs typeface="Times New Roman" pitchFamily="18" charset="0"/>
            </a:endParaRPr>
          </a:p>
        </p:txBody>
      </p:sp>
      <p:sp>
        <p:nvSpPr>
          <p:cNvPr id="5" name="Text Placeholder 4"/>
          <p:cNvSpPr>
            <a:spLocks noGrp="1"/>
          </p:cNvSpPr>
          <p:nvPr>
            <p:ph type="body" sz="quarter" idx="1"/>
          </p:nvPr>
        </p:nvSpPr>
        <p:spPr>
          <a:xfrm>
            <a:off x="457200" y="1177290"/>
            <a:ext cx="3657600" cy="632460"/>
          </a:xfrm>
        </p:spPr>
        <p:txBody>
          <a:bodyPr/>
          <a:lstStyle/>
          <a:p>
            <a:r>
              <a:rPr lang="en-US" dirty="0" smtClean="0">
                <a:latin typeface="Times New Roman" pitchFamily="18" charset="0"/>
                <a:cs typeface="Times New Roman" pitchFamily="18" charset="0"/>
              </a:rPr>
              <a:t>1. Safety Pharmacology Core Battery</a:t>
            </a:r>
            <a:endParaRPr lang="en-US" dirty="0">
              <a:latin typeface="Times New Roman" pitchFamily="18" charset="0"/>
              <a:cs typeface="Times New Roman" pitchFamily="18" charset="0"/>
            </a:endParaRPr>
          </a:p>
        </p:txBody>
      </p:sp>
      <p:sp>
        <p:nvSpPr>
          <p:cNvPr id="6" name="Text Placeholder 5"/>
          <p:cNvSpPr>
            <a:spLocks noGrp="1"/>
          </p:cNvSpPr>
          <p:nvPr>
            <p:ph type="body" sz="quarter" idx="3"/>
          </p:nvPr>
        </p:nvSpPr>
        <p:spPr>
          <a:xfrm>
            <a:off x="4343400" y="1177290"/>
            <a:ext cx="3657600" cy="632460"/>
          </a:xfrm>
        </p:spPr>
        <p:txBody>
          <a:bodyPr/>
          <a:lstStyle/>
          <a:p>
            <a:r>
              <a:rPr lang="en-US" dirty="0" smtClean="0">
                <a:latin typeface="Times New Roman" pitchFamily="18" charset="0"/>
                <a:cs typeface="Times New Roman" pitchFamily="18" charset="0"/>
              </a:rPr>
              <a:t>2.  Supplemental Safety Pharmacology Studies </a:t>
            </a:r>
            <a:endParaRPr lang="en-US"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Music\Desktop\Downloads\labetalol - Google Search_files\(3) WhatsApp_files\bjp2008280f1.jpg"/>
          <p:cNvPicPr>
            <a:picLocks noChangeAspect="1" noChangeArrowheads="1"/>
          </p:cNvPicPr>
          <p:nvPr/>
        </p:nvPicPr>
        <p:blipFill>
          <a:blip r:embed="rId2"/>
          <a:srcRect/>
          <a:stretch>
            <a:fillRect/>
          </a:stretch>
        </p:blipFill>
        <p:spPr bwMode="auto">
          <a:xfrm>
            <a:off x="152400" y="133350"/>
            <a:ext cx="8610600" cy="4933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Music\Desktop\Downloads\labetalol - Google Search_files\(3) WhatsApp_files\1-s2.0-S0041008X13002548-gr2.jpg"/>
          <p:cNvPicPr>
            <a:picLocks noChangeAspect="1" noChangeArrowheads="1"/>
          </p:cNvPicPr>
          <p:nvPr/>
        </p:nvPicPr>
        <p:blipFill>
          <a:blip r:embed="rId2"/>
          <a:srcRect/>
          <a:stretch>
            <a:fillRect/>
          </a:stretch>
        </p:blipFill>
        <p:spPr bwMode="auto">
          <a:xfrm>
            <a:off x="685800" y="209551"/>
            <a:ext cx="7696200" cy="4724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2060"/>
                </a:solidFill>
                <a:latin typeface="Times New Roman" pitchFamily="18" charset="0"/>
                <a:cs typeface="Times New Roman" pitchFamily="18" charset="0"/>
              </a:rPr>
              <a:t>Central Nervous System </a:t>
            </a:r>
            <a:endParaRPr lang="en-US" sz="3200" b="1" dirty="0">
              <a:solidFill>
                <a:srgbClr val="002060"/>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sz="quarter" idx="1"/>
          </p:nvPr>
        </p:nvGraphicFramePr>
        <p:xfrm>
          <a:off x="457200" y="1200150"/>
          <a:ext cx="45720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Users\admin\Music\Desktop\Downloads\labetalol - Google Search_files\(3) WhatsApp_files\spinal-cord-diagram-1.png"/>
          <p:cNvPicPr>
            <a:picLocks noGrp="1" noChangeAspect="1" noChangeArrowheads="1"/>
          </p:cNvPicPr>
          <p:nvPr>
            <p:ph sz="quarter" idx="2"/>
          </p:nvPr>
        </p:nvPicPr>
        <p:blipFill>
          <a:blip r:embed="rId7"/>
          <a:srcRect/>
          <a:stretch>
            <a:fillRect/>
          </a:stretch>
        </p:blipFill>
        <p:spPr bwMode="auto">
          <a:xfrm>
            <a:off x="5105400" y="1047750"/>
            <a:ext cx="2971800" cy="3505199"/>
          </a:xfrm>
          <a:prstGeom prst="rect">
            <a:avLst/>
          </a:prstGeom>
          <a:noFill/>
        </p:spPr>
      </p:pic>
      <p:sp>
        <p:nvSpPr>
          <p:cNvPr id="5" name="Oval 4"/>
          <p:cNvSpPr/>
          <p:nvPr/>
        </p:nvSpPr>
        <p:spPr>
          <a:xfrm>
            <a:off x="7010400" y="361950"/>
            <a:ext cx="1524000" cy="1123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latin typeface="Times New Roman" pitchFamily="18" charset="0"/>
                <a:cs typeface="Times New Roman" pitchFamily="18" charset="0"/>
              </a:rPr>
              <a:t>TIER- 1</a:t>
            </a:r>
          </a:p>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Methods</a:t>
            </a:r>
            <a:endParaRPr lang="en-US" dirty="0"/>
          </a:p>
        </p:txBody>
      </p:sp>
      <p:sp>
        <p:nvSpPr>
          <p:cNvPr id="3" name="Content Placeholder 2"/>
          <p:cNvSpPr>
            <a:spLocks noGrp="1"/>
          </p:cNvSpPr>
          <p:nvPr>
            <p:ph sz="quarter" idx="2"/>
          </p:nvPr>
        </p:nvSpPr>
        <p:spPr>
          <a:xfrm>
            <a:off x="457200" y="2095500"/>
            <a:ext cx="3657600" cy="2914650"/>
          </a:xfrm>
        </p:spPr>
        <p:txBody>
          <a:bodyPr>
            <a:normAutofit/>
          </a:bodyPr>
          <a:lstStyle/>
          <a:p>
            <a:r>
              <a:rPr lang="en-US" sz="2000" dirty="0" smtClean="0">
                <a:latin typeface="Times New Roman" pitchFamily="18" charset="0"/>
                <a:cs typeface="Times New Roman" pitchFamily="18" charset="0"/>
              </a:rPr>
              <a:t>FOB method of evaluation involves Neurological and </a:t>
            </a:r>
            <a:r>
              <a:rPr lang="en-US" sz="2000" dirty="0" err="1" smtClean="0">
                <a:latin typeface="Times New Roman" pitchFamily="18" charset="0"/>
                <a:cs typeface="Times New Roman" pitchFamily="18" charset="0"/>
              </a:rPr>
              <a:t>Neuropathological</a:t>
            </a:r>
            <a:r>
              <a:rPr lang="en-US" sz="2000" dirty="0" smtClean="0">
                <a:latin typeface="Times New Roman" pitchFamily="18" charset="0"/>
                <a:cs typeface="Times New Roman" pitchFamily="18" charset="0"/>
              </a:rPr>
              <a:t> investigations</a:t>
            </a:r>
            <a:endParaRPr lang="en-US" sz="2000" dirty="0">
              <a:latin typeface="Times New Roman" pitchFamily="18" charset="0"/>
              <a:cs typeface="Times New Roman" pitchFamily="18" charset="0"/>
            </a:endParaRPr>
          </a:p>
        </p:txBody>
      </p:sp>
      <p:sp>
        <p:nvSpPr>
          <p:cNvPr id="4" name="Content Placeholder 3"/>
          <p:cNvSpPr>
            <a:spLocks noGrp="1"/>
          </p:cNvSpPr>
          <p:nvPr>
            <p:ph sz="quarter" idx="4"/>
          </p:nvPr>
        </p:nvSpPr>
        <p:spPr>
          <a:xfrm>
            <a:off x="4371975" y="2171700"/>
            <a:ext cx="3657600" cy="2914650"/>
          </a:xfrm>
        </p:spPr>
        <p:txBody>
          <a:bodyPr>
            <a:normAutofit/>
          </a:bodyPr>
          <a:lstStyle/>
          <a:p>
            <a:pPr algn="just"/>
            <a:r>
              <a:rPr lang="en-US" sz="2000" b="1" dirty="0" smtClean="0">
                <a:latin typeface="Times New Roman" pitchFamily="18" charset="0"/>
                <a:cs typeface="Times New Roman" pitchFamily="18" charset="0"/>
              </a:rPr>
              <a:t>This</a:t>
            </a:r>
            <a:r>
              <a:rPr lang="en-US" sz="2000" dirty="0" smtClean="0">
                <a:latin typeface="Times New Roman" pitchFamily="18" charset="0"/>
                <a:cs typeface="Times New Roman" pitchFamily="18" charset="0"/>
              </a:rPr>
              <a:t> method is to evaluate the qualitative effect of test substance on </a:t>
            </a:r>
            <a:r>
              <a:rPr lang="en-US" sz="2000" dirty="0" err="1" smtClean="0">
                <a:latin typeface="Times New Roman" pitchFamily="18" charset="0"/>
                <a:cs typeface="Times New Roman" pitchFamily="18" charset="0"/>
              </a:rPr>
              <a:t>behavioural</a:t>
            </a:r>
            <a:r>
              <a:rPr lang="en-US" sz="2000" dirty="0" smtClean="0">
                <a:latin typeface="Times New Roman" pitchFamily="18" charset="0"/>
                <a:cs typeface="Times New Roman" pitchFamily="18" charset="0"/>
              </a:rPr>
              <a:t> and physiological functions and also duration of action •</a:t>
            </a:r>
            <a:endParaRPr lang="en-US" sz="2000" dirty="0">
              <a:latin typeface="Times New Roman" pitchFamily="18" charset="0"/>
              <a:cs typeface="Times New Roman" pitchFamily="18" charset="0"/>
            </a:endParaRPr>
          </a:p>
        </p:txBody>
      </p:sp>
      <p:sp>
        <p:nvSpPr>
          <p:cNvPr id="5" name="Text Placeholder 4"/>
          <p:cNvSpPr>
            <a:spLocks noGrp="1"/>
          </p:cNvSpPr>
          <p:nvPr>
            <p:ph type="body" sz="quarter" idx="1"/>
          </p:nvPr>
        </p:nvSpPr>
        <p:spPr>
          <a:xfrm>
            <a:off x="457200" y="1177290"/>
            <a:ext cx="3657600" cy="937260"/>
          </a:xfrm>
        </p:spPr>
        <p:txBody>
          <a:bodyPr/>
          <a:lstStyle/>
          <a:p>
            <a:r>
              <a:rPr lang="en-US" dirty="0" smtClean="0">
                <a:latin typeface="Times New Roman" pitchFamily="18" charset="0"/>
                <a:cs typeface="Times New Roman" pitchFamily="18" charset="0"/>
              </a:rPr>
              <a:t>1. Functional Observation Battery (FOB)</a:t>
            </a:r>
            <a:endParaRPr lang="en-US" dirty="0">
              <a:latin typeface="Times New Roman" pitchFamily="18" charset="0"/>
              <a:cs typeface="Times New Roman" pitchFamily="18" charset="0"/>
            </a:endParaRPr>
          </a:p>
        </p:txBody>
      </p:sp>
      <p:sp>
        <p:nvSpPr>
          <p:cNvPr id="6" name="Text Placeholder 5"/>
          <p:cNvSpPr>
            <a:spLocks noGrp="1"/>
          </p:cNvSpPr>
          <p:nvPr>
            <p:ph type="body" sz="quarter" idx="3"/>
          </p:nvPr>
        </p:nvSpPr>
        <p:spPr>
          <a:xfrm>
            <a:off x="4343400" y="1177290"/>
            <a:ext cx="3657600" cy="937260"/>
          </a:xfrm>
        </p:spPr>
        <p:txBody>
          <a:bodyPr/>
          <a:lstStyle/>
          <a:p>
            <a:r>
              <a:rPr lang="en-US" dirty="0" smtClean="0"/>
              <a:t>2</a:t>
            </a:r>
            <a:r>
              <a:rPr lang="en-US" dirty="0" smtClean="0">
                <a:latin typeface="Times New Roman" pitchFamily="18" charset="0"/>
                <a:cs typeface="Times New Roman" pitchFamily="18" charset="0"/>
              </a:rPr>
              <a:t>. Irwin’s test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Music\Desktop\Downloads\labetalol - Google Search_files\(3) WhatsApp_files\5-Table3t3-1.png"/>
          <p:cNvPicPr>
            <a:picLocks noChangeAspect="1" noChangeArrowheads="1"/>
          </p:cNvPicPr>
          <p:nvPr/>
        </p:nvPicPr>
        <p:blipFill>
          <a:blip r:embed="rId2"/>
          <a:srcRect/>
          <a:stretch>
            <a:fillRect/>
          </a:stretch>
        </p:blipFill>
        <p:spPr bwMode="auto">
          <a:xfrm>
            <a:off x="533400" y="1657350"/>
            <a:ext cx="7372350" cy="31242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533400" y="514350"/>
            <a:ext cx="533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The parameters observed are…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533400" y="1714500"/>
            <a:ext cx="3657600" cy="2914650"/>
          </a:xfrm>
        </p:spPr>
        <p:txBody>
          <a:bodyPr>
            <a:normAutofit fontScale="85000" lnSpcReduction="20000"/>
          </a:bodyPr>
          <a:lstStyle/>
          <a:p>
            <a:pPr marL="457200" indent="-457200" algn="just">
              <a:buFont typeface="+mj-lt"/>
              <a:buAutoNum type="arabicParenR"/>
            </a:pPr>
            <a:r>
              <a:rPr lang="en-US" dirty="0" err="1" smtClean="0">
                <a:latin typeface="Times New Roman" pitchFamily="18" charset="0"/>
                <a:cs typeface="Times New Roman" pitchFamily="18" charset="0"/>
              </a:rPr>
              <a:t>Rotarod</a:t>
            </a:r>
            <a:r>
              <a:rPr lang="en-US" dirty="0" smtClean="0">
                <a:latin typeface="Times New Roman" pitchFamily="18" charset="0"/>
                <a:cs typeface="Times New Roman" pitchFamily="18" charset="0"/>
              </a:rPr>
              <a:t> </a:t>
            </a:r>
          </a:p>
          <a:p>
            <a:pPr marL="457200" indent="-457200" algn="just">
              <a:buFont typeface="+mj-lt"/>
              <a:buAutoNum type="arabicParenR"/>
            </a:pPr>
            <a:r>
              <a:rPr lang="en-US" dirty="0" smtClean="0">
                <a:latin typeface="Times New Roman" pitchFamily="18" charset="0"/>
                <a:cs typeface="Times New Roman" pitchFamily="18" charset="0"/>
              </a:rPr>
              <a:t>Hot plate test, Tail flick, paw pressure </a:t>
            </a:r>
          </a:p>
          <a:p>
            <a:pPr marL="457200" indent="-457200" algn="just">
              <a:buFont typeface="+mj-lt"/>
              <a:buAutoNum type="arabicParenR"/>
            </a:pPr>
            <a:r>
              <a:rPr lang="en-US" dirty="0" smtClean="0">
                <a:latin typeface="Times New Roman" pitchFamily="18" charset="0"/>
                <a:cs typeface="Times New Roman" pitchFamily="18" charset="0"/>
              </a:rPr>
              <a:t>Photoelectric beam interruption techniques.</a:t>
            </a:r>
          </a:p>
          <a:p>
            <a:pPr marL="457200" indent="-457200" algn="just">
              <a:buFont typeface="+mj-lt"/>
              <a:buAutoNum type="arabicParenR"/>
            </a:pPr>
            <a:r>
              <a:rPr lang="en-US" dirty="0" smtClean="0">
                <a:latin typeface="Times New Roman" pitchFamily="18" charset="0"/>
                <a:cs typeface="Times New Roman" pitchFamily="18" charset="0"/>
              </a:rPr>
              <a:t>Passive avoidance tests</a:t>
            </a:r>
          </a:p>
          <a:p>
            <a:pPr marL="457200" indent="-457200" algn="just">
              <a:buFont typeface="+mj-lt"/>
              <a:buAutoNum type="arabicParenR"/>
            </a:pPr>
            <a:r>
              <a:rPr lang="en-US" dirty="0" err="1" smtClean="0">
                <a:latin typeface="Times New Roman" pitchFamily="18" charset="0"/>
                <a:cs typeface="Times New Roman" pitchFamily="18" charset="0"/>
              </a:rPr>
              <a:t>Pentylenetetrazol</a:t>
            </a:r>
            <a:r>
              <a:rPr lang="en-US" dirty="0" smtClean="0">
                <a:latin typeface="Times New Roman" pitchFamily="18" charset="0"/>
                <a:cs typeface="Times New Roman" pitchFamily="18" charset="0"/>
              </a:rPr>
              <a:t> (PTZ) seizure tests .</a:t>
            </a:r>
          </a:p>
          <a:p>
            <a:pPr marL="457200" indent="-457200" algn="just">
              <a:buFont typeface="+mj-lt"/>
              <a:buAutoNum type="arabicParenR"/>
            </a:pPr>
            <a:r>
              <a:rPr lang="en-US" dirty="0" smtClean="0">
                <a:latin typeface="Times New Roman" pitchFamily="18" charset="0"/>
                <a:cs typeface="Times New Roman" pitchFamily="18" charset="0"/>
              </a:rPr>
              <a:t>Electroencephalography (EEG)</a:t>
            </a:r>
            <a:endParaRPr lang="en-US" dirty="0">
              <a:latin typeface="Times New Roman" pitchFamily="18" charset="0"/>
              <a:cs typeface="Times New Roman" pitchFamily="18" charset="0"/>
            </a:endParaRPr>
          </a:p>
        </p:txBody>
      </p:sp>
      <p:sp>
        <p:nvSpPr>
          <p:cNvPr id="4" name="Content Placeholder 3"/>
          <p:cNvSpPr>
            <a:spLocks noGrp="1"/>
          </p:cNvSpPr>
          <p:nvPr>
            <p:ph sz="quarter" idx="4"/>
          </p:nvPr>
        </p:nvSpPr>
        <p:spPr>
          <a:xfrm>
            <a:off x="4371975" y="1733550"/>
            <a:ext cx="3657600" cy="2914650"/>
          </a:xfrm>
        </p:spPr>
        <p:txBody>
          <a:bodyPr>
            <a:normAutofit/>
          </a:bodyPr>
          <a:lstStyle/>
          <a:p>
            <a:pPr marL="457200" indent="-457200">
              <a:buFont typeface="+mj-lt"/>
              <a:buAutoNum type="arabicPeriod"/>
            </a:pPr>
            <a:r>
              <a:rPr lang="en-US" sz="2000" dirty="0" smtClean="0">
                <a:latin typeface="Times New Roman" pitchFamily="18" charset="0"/>
                <a:cs typeface="Times New Roman" pitchFamily="18" charset="0"/>
              </a:rPr>
              <a:t>Automated video systems .</a:t>
            </a:r>
          </a:p>
          <a:p>
            <a:pPr marL="457200" indent="-457200">
              <a:buFont typeface="+mj-lt"/>
              <a:buAutoNum type="arabicPeriod"/>
            </a:pPr>
            <a:r>
              <a:rPr lang="en-US" sz="2000" dirty="0" smtClean="0">
                <a:latin typeface="Times New Roman" pitchFamily="18" charset="0"/>
                <a:cs typeface="Times New Roman" pitchFamily="18" charset="0"/>
              </a:rPr>
              <a:t>Integrated video and EEG systems.</a:t>
            </a:r>
            <a:endParaRPr lang="en-US" sz="2000" dirty="0">
              <a:latin typeface="Times New Roman" pitchFamily="18" charset="0"/>
              <a:cs typeface="Times New Roman" pitchFamily="18" charset="0"/>
            </a:endParaRPr>
          </a:p>
        </p:txBody>
      </p:sp>
      <p:sp>
        <p:nvSpPr>
          <p:cNvPr id="5" name="Text Placeholder 4"/>
          <p:cNvSpPr>
            <a:spLocks noGrp="1"/>
          </p:cNvSpPr>
          <p:nvPr>
            <p:ph type="body" sz="quarter" idx="1"/>
          </p:nvPr>
        </p:nvSpPr>
        <p:spPr>
          <a:xfrm>
            <a:off x="457200" y="590550"/>
            <a:ext cx="3657600" cy="762000"/>
          </a:xfrm>
        </p:spPr>
        <p:txBody>
          <a:bodyPr/>
          <a:lstStyle/>
          <a:p>
            <a:r>
              <a:rPr lang="en-US" dirty="0" smtClean="0">
                <a:latin typeface="Times New Roman" pitchFamily="18" charset="0"/>
                <a:cs typeface="Times New Roman" pitchFamily="18" charset="0"/>
              </a:rPr>
              <a:t>Other </a:t>
            </a:r>
            <a:r>
              <a:rPr lang="en-US" sz="2400" dirty="0" smtClean="0">
                <a:latin typeface="Times New Roman" pitchFamily="18" charset="0"/>
                <a:cs typeface="Times New Roman" pitchFamily="18" charset="0"/>
              </a:rPr>
              <a:t>evaluation</a:t>
            </a:r>
            <a:r>
              <a:rPr lang="en-US" dirty="0" smtClean="0">
                <a:latin typeface="Times New Roman" pitchFamily="18" charset="0"/>
                <a:cs typeface="Times New Roman" pitchFamily="18" charset="0"/>
              </a:rPr>
              <a:t> techniques</a:t>
            </a:r>
            <a:endParaRPr lang="en-US" b="0" dirty="0">
              <a:latin typeface="Times New Roman" pitchFamily="18" charset="0"/>
              <a:cs typeface="Times New Roman" pitchFamily="18" charset="0"/>
            </a:endParaRPr>
          </a:p>
        </p:txBody>
      </p:sp>
      <p:sp>
        <p:nvSpPr>
          <p:cNvPr id="6" name="Text Placeholder 5"/>
          <p:cNvSpPr>
            <a:spLocks noGrp="1"/>
          </p:cNvSpPr>
          <p:nvPr>
            <p:ph type="body" sz="quarter" idx="3"/>
          </p:nvPr>
        </p:nvSpPr>
        <p:spPr>
          <a:xfrm>
            <a:off x="4343400" y="590550"/>
            <a:ext cx="3657600" cy="762000"/>
          </a:xfrm>
        </p:spPr>
        <p:txBody>
          <a:bodyPr/>
          <a:lstStyle/>
          <a:p>
            <a:r>
              <a:rPr lang="en-US" sz="2400" dirty="0" smtClean="0">
                <a:latin typeface="Times New Roman" pitchFamily="18" charset="0"/>
                <a:cs typeface="Times New Roman" pitchFamily="18" charset="0"/>
              </a:rPr>
              <a:t>Emerging Techniques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 2. Cardiovascular Systems</a:t>
            </a:r>
            <a:r>
              <a:rPr lang="en-US" dirty="0" smtClean="0">
                <a:solidFill>
                  <a:srgbClr val="00B050"/>
                </a:solidFill>
                <a:latin typeface="Times New Roman" pitchFamily="18" charset="0"/>
                <a:cs typeface="Times New Roman" pitchFamily="18" charset="0"/>
              </a:rPr>
              <a:t>(CVS</a:t>
            </a:r>
            <a:r>
              <a:rPr lang="en-US" dirty="0" smtClean="0">
                <a:solidFill>
                  <a:srgbClr val="002060"/>
                </a:solidFill>
                <a:latin typeface="Times New Roman" pitchFamily="18" charset="0"/>
                <a:cs typeface="Times New Roman" pitchFamily="18" charset="0"/>
              </a:rPr>
              <a:t>) </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2000" b="1" dirty="0" smtClean="0"/>
              <a:t> Core </a:t>
            </a:r>
            <a:r>
              <a:rPr lang="en-US" sz="2000" b="1" dirty="0" smtClean="0">
                <a:latin typeface="Times New Roman" pitchFamily="18" charset="0"/>
                <a:cs typeface="Times New Roman" pitchFamily="18" charset="0"/>
              </a:rPr>
              <a:t>Battery</a:t>
            </a:r>
            <a:r>
              <a:rPr lang="en-US" sz="2000" b="1" dirty="0" smtClean="0"/>
              <a:t> </a:t>
            </a:r>
          </a:p>
          <a:p>
            <a:pPr>
              <a:buFont typeface="Wingdings" pitchFamily="2" charset="2"/>
              <a:buChar char="Ø"/>
            </a:pPr>
            <a:r>
              <a:rPr lang="en-US" sz="2000" dirty="0" smtClean="0">
                <a:latin typeface="Times New Roman" pitchFamily="18" charset="0"/>
                <a:cs typeface="Times New Roman" pitchFamily="18" charset="0"/>
              </a:rPr>
              <a:t>Blood Pressure </a:t>
            </a:r>
          </a:p>
          <a:p>
            <a:pPr>
              <a:buFont typeface="Wingdings" pitchFamily="2" charset="2"/>
              <a:buChar char="Ø"/>
            </a:pPr>
            <a:r>
              <a:rPr lang="en-US" sz="2000" dirty="0" smtClean="0">
                <a:latin typeface="Times New Roman" pitchFamily="18" charset="0"/>
                <a:cs typeface="Times New Roman" pitchFamily="18" charset="0"/>
              </a:rPr>
              <a:t>Heart</a:t>
            </a:r>
            <a:r>
              <a:rPr lang="en-US" sz="2000" dirty="0" smtClean="0"/>
              <a:t> rate</a:t>
            </a:r>
            <a:endParaRPr lang="en-US" sz="2000" dirty="0"/>
          </a:p>
        </p:txBody>
      </p:sp>
      <p:sp>
        <p:nvSpPr>
          <p:cNvPr id="4" name="Content Placeholder 3"/>
          <p:cNvSpPr>
            <a:spLocks noGrp="1"/>
          </p:cNvSpPr>
          <p:nvPr>
            <p:ph sz="quarter" idx="2"/>
          </p:nvPr>
        </p:nvSpPr>
        <p:spPr/>
        <p:txBody>
          <a:bodyPr>
            <a:normAutofit/>
          </a:bodyPr>
          <a:lstStyle/>
          <a:p>
            <a:pPr>
              <a:buFont typeface="Wingdings" pitchFamily="2" charset="2"/>
              <a:buChar char="q"/>
            </a:pPr>
            <a:r>
              <a:rPr lang="en-US" b="1" dirty="0" smtClean="0">
                <a:latin typeface="Times New Roman" pitchFamily="18" charset="0"/>
                <a:cs typeface="Times New Roman" pitchFamily="18" charset="0"/>
              </a:rPr>
              <a:t> Follow up Studies </a:t>
            </a:r>
          </a:p>
          <a:p>
            <a:pPr>
              <a:buFont typeface="Wingdings" pitchFamily="2" charset="2"/>
              <a:buChar char="Ø"/>
            </a:pPr>
            <a:r>
              <a:rPr lang="en-US" dirty="0" smtClean="0">
                <a:latin typeface="Times New Roman" pitchFamily="18" charset="0"/>
                <a:cs typeface="Times New Roman" pitchFamily="18" charset="0"/>
              </a:rPr>
              <a:t>Cardiac output</a:t>
            </a:r>
          </a:p>
          <a:p>
            <a:pPr>
              <a:buFont typeface="Wingdings" pitchFamily="2" charset="2"/>
              <a:buChar char="Ø"/>
            </a:pPr>
            <a:r>
              <a:rPr lang="en-US" dirty="0" smtClean="0">
                <a:latin typeface="Times New Roman" pitchFamily="18" charset="0"/>
                <a:cs typeface="Times New Roman" pitchFamily="18" charset="0"/>
              </a:rPr>
              <a:t>Ventricular contractility</a:t>
            </a:r>
          </a:p>
          <a:p>
            <a:pPr>
              <a:buFont typeface="Wingdings" pitchFamily="2" charset="2"/>
              <a:buChar char="Ø"/>
            </a:pPr>
            <a:r>
              <a:rPr lang="en-US" dirty="0" smtClean="0">
                <a:latin typeface="Times New Roman" pitchFamily="18" charset="0"/>
                <a:cs typeface="Times New Roman" pitchFamily="18" charset="0"/>
              </a:rPr>
              <a:t>Vascular resistance</a:t>
            </a:r>
          </a:p>
          <a:p>
            <a:pPr>
              <a:buFont typeface="Wingdings" pitchFamily="2" charset="2"/>
              <a:buChar char="Ø"/>
            </a:pPr>
            <a:r>
              <a:rPr lang="en-US" dirty="0" smtClean="0">
                <a:latin typeface="Times New Roman" pitchFamily="18" charset="0"/>
                <a:cs typeface="Times New Roman" pitchFamily="18" charset="0"/>
              </a:rPr>
              <a:t>Endogenous &amp; exogenous substances on the Cardiovascular response</a:t>
            </a:r>
            <a:endParaRPr lang="en-US" b="1" dirty="0" smtClean="0">
              <a:latin typeface="Times New Roman" pitchFamily="18" charset="0"/>
              <a:cs typeface="Times New Roman" pitchFamily="18" charset="0"/>
            </a:endParaRPr>
          </a:p>
          <a:p>
            <a:pPr algn="ctr">
              <a:buFont typeface="Wingdings" pitchFamily="2" charset="2"/>
              <a:buChar char="Ø"/>
            </a:pP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9550"/>
            <a:ext cx="7467600" cy="857250"/>
          </a:xfrm>
        </p:spPr>
        <p:txBody>
          <a:bodyPr>
            <a:normAutofit/>
          </a:bodyPr>
          <a:lstStyle/>
          <a:p>
            <a:r>
              <a:rPr lang="en-US" sz="2400" b="1" dirty="0" smtClean="0">
                <a:latin typeface="Times New Roman" pitchFamily="18" charset="0"/>
                <a:cs typeface="Times New Roman" pitchFamily="18" charset="0"/>
              </a:rPr>
              <a:t>SAFETY PHARMACOLOGY ICH S7(A+B)</a:t>
            </a:r>
            <a:r>
              <a:rPr lang="en-US" sz="2400" dirty="0" smtClean="0">
                <a:latin typeface="Times New Roman" pitchFamily="18" charset="0"/>
                <a:cs typeface="Times New Roman" pitchFamily="18" charset="0"/>
              </a:rPr>
              <a:t> &amp; E14 Guidelines Step 4, May12, 2005</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nvPr>
        </p:nvGraphicFramePr>
        <p:xfrm>
          <a:off x="228600" y="1200150"/>
          <a:ext cx="7696200" cy="3656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819150"/>
            <a:ext cx="5334000" cy="37856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Evaluation methods </a:t>
            </a:r>
          </a:p>
          <a:p>
            <a:pPr>
              <a:buFont typeface="Wingdings" pitchFamily="2" charset="2"/>
              <a:buChar char="v"/>
            </a:pPr>
            <a:r>
              <a:rPr lang="en-US" b="1" dirty="0" smtClean="0"/>
              <a:t>Electrocardiogram</a:t>
            </a:r>
            <a:r>
              <a:rPr lang="en-US" dirty="0" smtClean="0"/>
              <a:t>(ECG) Established techniques</a:t>
            </a:r>
          </a:p>
          <a:p>
            <a:pPr>
              <a:buFont typeface="Wingdings" pitchFamily="2" charset="2"/>
              <a:buChar char="v"/>
            </a:pPr>
            <a:r>
              <a:rPr lang="en-US" dirty="0" smtClean="0"/>
              <a:t>In vitro </a:t>
            </a:r>
            <a:r>
              <a:rPr lang="en-US" dirty="0" err="1" smtClean="0"/>
              <a:t>hERG</a:t>
            </a:r>
            <a:r>
              <a:rPr lang="en-US" dirty="0" smtClean="0"/>
              <a:t> assay </a:t>
            </a:r>
          </a:p>
          <a:p>
            <a:endParaRPr lang="en-US" dirty="0" smtClean="0"/>
          </a:p>
          <a:p>
            <a:pPr>
              <a:buFont typeface="Wingdings" pitchFamily="2" charset="2"/>
              <a:buChar char="Ø"/>
            </a:pPr>
            <a:r>
              <a:rPr lang="en-US" dirty="0" smtClean="0"/>
              <a:t>The effects of an NCE on the </a:t>
            </a:r>
            <a:r>
              <a:rPr lang="en-US" dirty="0" err="1" smtClean="0"/>
              <a:t>hERG</a:t>
            </a:r>
            <a:r>
              <a:rPr lang="en-US" dirty="0" smtClean="0"/>
              <a:t> channel can be detected using screening methodologies such as </a:t>
            </a:r>
          </a:p>
          <a:p>
            <a:r>
              <a:rPr lang="en-US" dirty="0" smtClean="0"/>
              <a:t> Manual patch clamp</a:t>
            </a:r>
          </a:p>
          <a:p>
            <a:r>
              <a:rPr lang="en-US" dirty="0" smtClean="0"/>
              <a:t> Automated high-throughput patch clamp </a:t>
            </a:r>
          </a:p>
          <a:p>
            <a:r>
              <a:rPr lang="en-US" dirty="0" smtClean="0"/>
              <a:t> Isolated organ preparation </a:t>
            </a:r>
          </a:p>
          <a:p>
            <a:r>
              <a:rPr lang="en-US" dirty="0" smtClean="0"/>
              <a:t> Whole heart preparation</a:t>
            </a:r>
          </a:p>
          <a:p>
            <a:r>
              <a:rPr lang="en-US" dirty="0" smtClean="0"/>
              <a:t> Isolated </a:t>
            </a:r>
            <a:r>
              <a:rPr lang="en-US" dirty="0" err="1" smtClean="0"/>
              <a:t>purkinje</a:t>
            </a:r>
            <a:r>
              <a:rPr lang="en-US" dirty="0" smtClean="0"/>
              <a:t> </a:t>
            </a:r>
            <a:r>
              <a:rPr lang="en-US" dirty="0" err="1" smtClean="0"/>
              <a:t>fibre</a:t>
            </a:r>
            <a:endParaRPr lang="en-US" dirty="0"/>
          </a:p>
        </p:txBody>
      </p:sp>
      <p:pic>
        <p:nvPicPr>
          <p:cNvPr id="5" name="Picture 2" descr="C:\Users\admin\Music\Desktop\Downloads\labetalol - Google Search_files\(3) WhatsApp_files\1-s2.0-S0265056822007346-c7np00014f-ga.jpg"/>
          <p:cNvPicPr>
            <a:picLocks noChangeAspect="1" noChangeArrowheads="1"/>
          </p:cNvPicPr>
          <p:nvPr/>
        </p:nvPicPr>
        <p:blipFill>
          <a:blip r:embed="rId2"/>
          <a:srcRect/>
          <a:stretch>
            <a:fillRect/>
          </a:stretch>
        </p:blipFill>
        <p:spPr bwMode="auto">
          <a:xfrm>
            <a:off x="5943600" y="1047750"/>
            <a:ext cx="2840304" cy="14241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3.Respiratory system</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Core battery </a:t>
            </a:r>
          </a:p>
          <a:p>
            <a:pPr>
              <a:buFont typeface="Wingdings" pitchFamily="2" charset="2"/>
              <a:buChar char="v"/>
            </a:pPr>
            <a:r>
              <a:rPr lang="en-US" dirty="0" smtClean="0">
                <a:latin typeface="Times New Roman" pitchFamily="18" charset="0"/>
                <a:cs typeface="Times New Roman" pitchFamily="18" charset="0"/>
              </a:rPr>
              <a:t>Respiratory rate Airway resistance </a:t>
            </a:r>
          </a:p>
          <a:p>
            <a:pPr>
              <a:buFont typeface="Wingdings" pitchFamily="2" charset="2"/>
              <a:buChar char="v"/>
            </a:pPr>
            <a:r>
              <a:rPr lang="en-US" dirty="0" smtClean="0">
                <a:latin typeface="Times New Roman" pitchFamily="18" charset="0"/>
                <a:cs typeface="Times New Roman" pitchFamily="18" charset="0"/>
              </a:rPr>
              <a:t>Tidal volume compliance</a:t>
            </a:r>
          </a:p>
          <a:p>
            <a:pPr>
              <a:buFont typeface="Wingdings" pitchFamily="2" charset="2"/>
              <a:buChar char="v"/>
            </a:pPr>
            <a:r>
              <a:rPr lang="en-US" dirty="0" smtClean="0">
                <a:latin typeface="Times New Roman" pitchFamily="18" charset="0"/>
                <a:cs typeface="Times New Roman" pitchFamily="18" charset="0"/>
              </a:rPr>
              <a:t>Haemoglobin oxygen saturation pulmonary arterial pressure.</a:t>
            </a:r>
            <a:endParaRPr lang="en-US" dirty="0">
              <a:latin typeface="Times New Roman" pitchFamily="18" charset="0"/>
              <a:cs typeface="Times New Roman" pitchFamily="18" charset="0"/>
            </a:endParaRPr>
          </a:p>
        </p:txBody>
      </p:sp>
      <p:sp>
        <p:nvSpPr>
          <p:cNvPr id="6" name="Content Placeholder 5"/>
          <p:cNvSpPr>
            <a:spLocks noGrp="1"/>
          </p:cNvSpPr>
          <p:nvPr>
            <p:ph sz="quarter" idx="2"/>
          </p:nvPr>
        </p:nvSpPr>
        <p:spPr/>
        <p:txBody>
          <a:bodyPr>
            <a:normAutofit/>
          </a:bodyPr>
          <a:lstStyle/>
          <a:p>
            <a:pPr>
              <a:buNone/>
            </a:pPr>
            <a:r>
              <a:rPr lang="en-US" b="1" dirty="0" smtClean="0">
                <a:latin typeface="Times New Roman" pitchFamily="18" charset="0"/>
                <a:cs typeface="Times New Roman" pitchFamily="18" charset="0"/>
              </a:rPr>
              <a:t>Follow up studies</a:t>
            </a:r>
          </a:p>
          <a:p>
            <a:pPr>
              <a:buFont typeface="Wingdings" pitchFamily="2" charset="2"/>
              <a:buChar char="v"/>
            </a:pPr>
            <a:r>
              <a:rPr lang="en-US" dirty="0" smtClean="0">
                <a:latin typeface="Times New Roman" pitchFamily="18" charset="0"/>
                <a:cs typeface="Times New Roman" pitchFamily="18" charset="0"/>
              </a:rPr>
              <a:t>blood gases </a:t>
            </a:r>
          </a:p>
          <a:p>
            <a:pPr>
              <a:buFont typeface="Wingdings" pitchFamily="2" charset="2"/>
              <a:buChar char="v"/>
            </a:pPr>
            <a:r>
              <a:rPr lang="en-US" dirty="0" smtClean="0">
                <a:latin typeface="Times New Roman" pitchFamily="18" charset="0"/>
                <a:cs typeface="Times New Roman" pitchFamily="18" charset="0"/>
              </a:rPr>
              <a:t>blood pH</a:t>
            </a:r>
          </a:p>
          <a:p>
            <a:pPr>
              <a:buFont typeface="Wingdings" pitchFamily="2" charset="2"/>
              <a:buChar char="v"/>
            </a:pPr>
            <a:r>
              <a:rPr lang="en-US" dirty="0" smtClean="0">
                <a:latin typeface="Times New Roman" pitchFamily="18" charset="0"/>
                <a:cs typeface="Times New Roman" pitchFamily="18" charset="0"/>
              </a:rPr>
              <a:t>Airway resistant compliance</a:t>
            </a:r>
          </a:p>
          <a:p>
            <a:pPr>
              <a:buFont typeface="Wingdings" pitchFamily="2" charset="2"/>
              <a:buChar char="v"/>
            </a:pPr>
            <a:r>
              <a:rPr lang="en-US" dirty="0" smtClean="0">
                <a:latin typeface="Times New Roman" pitchFamily="18" charset="0"/>
                <a:cs typeface="Times New Roman" pitchFamily="18" charset="0"/>
              </a:rPr>
              <a:t>Pulmonary artery pressure.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 methods</a:t>
            </a:r>
            <a:endParaRPr lang="en-US" dirty="0"/>
          </a:p>
        </p:txBody>
      </p:sp>
      <p:sp>
        <p:nvSpPr>
          <p:cNvPr id="3" name="Content Placeholder 2"/>
          <p:cNvSpPr>
            <a:spLocks noGrp="1"/>
          </p:cNvSpPr>
          <p:nvPr>
            <p:ph sz="quarter" idx="1"/>
          </p:nvPr>
        </p:nvSpPr>
        <p:spPr/>
        <p:txBody>
          <a:bodyPr>
            <a:normAutofit fontScale="85000" lnSpcReduction="20000"/>
          </a:bodyPr>
          <a:lstStyle/>
          <a:p>
            <a:pPr>
              <a:buFont typeface="Wingdings" pitchFamily="2" charset="2"/>
              <a:buChar char="v"/>
            </a:pPr>
            <a:r>
              <a:rPr lang="en-US" b="1" dirty="0" err="1" smtClean="0">
                <a:latin typeface="Times New Roman" pitchFamily="18" charset="0"/>
                <a:cs typeface="Times New Roman" pitchFamily="18" charset="0"/>
              </a:rPr>
              <a:t>Plethysmography</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Font typeface="Wingdings" pitchFamily="2" charset="2"/>
              <a:buChar char="v"/>
            </a:pPr>
            <a:r>
              <a:rPr lang="en-US" dirty="0" smtClean="0">
                <a:latin typeface="Times New Roman" pitchFamily="18" charset="0"/>
                <a:cs typeface="Times New Roman" pitchFamily="18" charset="0"/>
              </a:rPr>
              <a:t>Head out </a:t>
            </a:r>
            <a:r>
              <a:rPr lang="en-US" dirty="0" err="1" smtClean="0">
                <a:latin typeface="Times New Roman" pitchFamily="18" charset="0"/>
                <a:cs typeface="Times New Roman" pitchFamily="18" charset="0"/>
              </a:rPr>
              <a:t>Plethysmography</a:t>
            </a:r>
            <a:r>
              <a:rPr lang="en-US" dirty="0" smtClean="0">
                <a:latin typeface="Times New Roman" pitchFamily="18" charset="0"/>
                <a:cs typeface="Times New Roman" pitchFamily="18" charset="0"/>
              </a:rPr>
              <a:t> </a:t>
            </a:r>
          </a:p>
          <a:p>
            <a:pPr>
              <a:buFont typeface="Wingdings" pitchFamily="2" charset="2"/>
              <a:buChar char="v"/>
            </a:pPr>
            <a:r>
              <a:rPr lang="en-US" dirty="0" smtClean="0">
                <a:latin typeface="Times New Roman" pitchFamily="18" charset="0"/>
                <a:cs typeface="Times New Roman" pitchFamily="18" charset="0"/>
              </a:rPr>
              <a:t> whole body </a:t>
            </a:r>
            <a:r>
              <a:rPr lang="en-US" dirty="0" err="1" smtClean="0">
                <a:latin typeface="Times New Roman" pitchFamily="18" charset="0"/>
                <a:cs typeface="Times New Roman" pitchFamily="18" charset="0"/>
              </a:rPr>
              <a:t>plethysmography</a:t>
            </a:r>
            <a:r>
              <a:rPr lang="en-US" dirty="0" smtClean="0">
                <a:latin typeface="Times New Roman" pitchFamily="18" charset="0"/>
                <a:cs typeface="Times New Roman" pitchFamily="18" charset="0"/>
              </a:rPr>
              <a:t> </a:t>
            </a:r>
          </a:p>
          <a:p>
            <a:pPr>
              <a:buFont typeface="Wingdings" pitchFamily="2" charset="2"/>
              <a:buChar char="q"/>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Respiratory parameters</a:t>
            </a:r>
            <a:r>
              <a:rPr lang="en-US" dirty="0" smtClean="0">
                <a:latin typeface="Times New Roman" pitchFamily="18" charset="0"/>
                <a:cs typeface="Times New Roman" pitchFamily="18" charset="0"/>
              </a:rPr>
              <a:t>: </a:t>
            </a:r>
          </a:p>
          <a:p>
            <a:pPr>
              <a:buFont typeface="Courier New" pitchFamily="49" charset="0"/>
              <a:buChar char="o"/>
            </a:pPr>
            <a:r>
              <a:rPr lang="en-US" dirty="0" err="1" smtClean="0">
                <a:latin typeface="Times New Roman" pitchFamily="18" charset="0"/>
                <a:cs typeface="Times New Roman" pitchFamily="18" charset="0"/>
              </a:rPr>
              <a:t>Inspiratory</a:t>
            </a:r>
            <a:r>
              <a:rPr lang="en-US" dirty="0" smtClean="0">
                <a:latin typeface="Times New Roman" pitchFamily="18" charset="0"/>
                <a:cs typeface="Times New Roman" pitchFamily="18" charset="0"/>
              </a:rPr>
              <a:t> Time (Ti, ms) </a:t>
            </a:r>
          </a:p>
          <a:p>
            <a:pPr>
              <a:buFont typeface="Courier New" pitchFamily="49" charset="0"/>
              <a:buChar char="o"/>
            </a:pPr>
            <a:r>
              <a:rPr lang="en-US" dirty="0" smtClean="0">
                <a:latin typeface="Times New Roman" pitchFamily="18" charset="0"/>
                <a:cs typeface="Times New Roman" pitchFamily="18" charset="0"/>
              </a:rPr>
              <a:t>Expiratory Time (Te, ms) </a:t>
            </a:r>
          </a:p>
          <a:p>
            <a:pPr>
              <a:buFont typeface="Courier New" pitchFamily="49" charset="0"/>
              <a:buChar char="o"/>
            </a:pPr>
            <a:r>
              <a:rPr lang="en-US" dirty="0" smtClean="0">
                <a:latin typeface="Times New Roman" pitchFamily="18" charset="0"/>
                <a:cs typeface="Times New Roman" pitchFamily="18" charset="0"/>
              </a:rPr>
              <a:t>Peak </a:t>
            </a:r>
            <a:r>
              <a:rPr lang="en-US" dirty="0" err="1" smtClean="0">
                <a:latin typeface="Times New Roman" pitchFamily="18" charset="0"/>
                <a:cs typeface="Times New Roman" pitchFamily="18" charset="0"/>
              </a:rPr>
              <a:t>Inspiratory</a:t>
            </a:r>
            <a:r>
              <a:rPr lang="en-US" dirty="0" smtClean="0">
                <a:latin typeface="Times New Roman" pitchFamily="18" charset="0"/>
                <a:cs typeface="Times New Roman" pitchFamily="18" charset="0"/>
              </a:rPr>
              <a:t> Flow (PIF, ml/s) </a:t>
            </a:r>
          </a:p>
          <a:p>
            <a:pPr>
              <a:buFont typeface="Courier New" pitchFamily="49" charset="0"/>
              <a:buChar char="o"/>
            </a:pPr>
            <a:r>
              <a:rPr lang="en-US" dirty="0" smtClean="0">
                <a:latin typeface="Times New Roman" pitchFamily="18" charset="0"/>
                <a:cs typeface="Times New Roman" pitchFamily="18" charset="0"/>
              </a:rPr>
              <a:t>Peak Expiratory Flow (PEF, ml/s) </a:t>
            </a:r>
          </a:p>
          <a:p>
            <a:pPr>
              <a:buFont typeface="Courier New" pitchFamily="49" charset="0"/>
              <a:buChar char="o"/>
            </a:pPr>
            <a:r>
              <a:rPr lang="en-US" dirty="0" smtClean="0">
                <a:latin typeface="Times New Roman" pitchFamily="18" charset="0"/>
                <a:cs typeface="Times New Roman" pitchFamily="18" charset="0"/>
              </a:rPr>
              <a:t>Tidal Volume (TV, ml) </a:t>
            </a:r>
          </a:p>
          <a:p>
            <a:pPr>
              <a:buFont typeface="Courier New" pitchFamily="49" charset="0"/>
              <a:buChar char="o"/>
            </a:pPr>
            <a:r>
              <a:rPr lang="en-US" dirty="0" smtClean="0">
                <a:latin typeface="Times New Roman" pitchFamily="18" charset="0"/>
                <a:cs typeface="Times New Roman" pitchFamily="18" charset="0"/>
              </a:rPr>
              <a:t>Respiratory Rate (</a:t>
            </a:r>
            <a:r>
              <a:rPr lang="en-US" dirty="0" err="1" smtClean="0">
                <a:latin typeface="Times New Roman" pitchFamily="18" charset="0"/>
                <a:cs typeface="Times New Roman" pitchFamily="18" charset="0"/>
              </a:rPr>
              <a:t>ResR</a:t>
            </a:r>
            <a:r>
              <a:rPr lang="en-US" dirty="0" smtClean="0">
                <a:latin typeface="Times New Roman" pitchFamily="18" charset="0"/>
                <a:cs typeface="Times New Roman" pitchFamily="18" charset="0"/>
              </a:rPr>
              <a:t>, breaths/min) </a:t>
            </a:r>
          </a:p>
          <a:p>
            <a:pPr>
              <a:buFont typeface="Courier New" pitchFamily="49" charset="0"/>
              <a:buChar char="o"/>
            </a:pPr>
            <a:r>
              <a:rPr lang="en-US" dirty="0" smtClean="0">
                <a:latin typeface="Times New Roman" pitchFamily="18" charset="0"/>
                <a:cs typeface="Times New Roman" pitchFamily="18" charset="0"/>
              </a:rPr>
              <a:t>Relaxation Time (</a:t>
            </a:r>
            <a:r>
              <a:rPr lang="en-US" dirty="0" err="1" smtClean="0">
                <a:latin typeface="Times New Roman" pitchFamily="18" charset="0"/>
                <a:cs typeface="Times New Roman" pitchFamily="18" charset="0"/>
              </a:rPr>
              <a:t>Tr</a:t>
            </a:r>
            <a:r>
              <a:rPr lang="en-US" dirty="0" smtClean="0">
                <a:latin typeface="Times New Roman" pitchFamily="18" charset="0"/>
                <a:cs typeface="Times New Roman" pitchFamily="18" charset="0"/>
              </a:rPr>
              <a:t>, ms)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HERG</a:t>
            </a:r>
            <a:r>
              <a:rPr lang="en-US" b="1" dirty="0" smtClean="0"/>
              <a:t> ASSAY </a:t>
            </a:r>
            <a:endParaRPr lang="en-US" dirty="0"/>
          </a:p>
        </p:txBody>
      </p:sp>
      <p:sp>
        <p:nvSpPr>
          <p:cNvPr id="3" name="Content Placeholder 2"/>
          <p:cNvSpPr>
            <a:spLocks noGrp="1"/>
          </p:cNvSpPr>
          <p:nvPr>
            <p:ph sz="quarter" idx="1"/>
          </p:nvPr>
        </p:nvSpPr>
        <p:spPr>
          <a:xfrm>
            <a:off x="457200" y="1200150"/>
            <a:ext cx="7239000" cy="3655314"/>
          </a:xfrm>
        </p:spPr>
        <p:txBody>
          <a:bodyPr>
            <a:normAutofit fontScale="92500" lnSpcReduction="10000"/>
          </a:bodyPr>
          <a:lstStyle/>
          <a:p>
            <a:pPr algn="just"/>
            <a:r>
              <a:rPr lang="en-US" dirty="0" smtClean="0">
                <a:latin typeface="Times New Roman" pitchFamily="18" charset="0"/>
                <a:cs typeface="Times New Roman" pitchFamily="18" charset="0"/>
              </a:rPr>
              <a:t>human ether –a-go-go related gene was first identified in late 1980’s in a mutant fruit fly. </a:t>
            </a: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encodes the inward rectifying voltage gated potassium channel in the heart (</a:t>
            </a:r>
            <a:r>
              <a:rPr lang="en-US" dirty="0" err="1" smtClean="0">
                <a:latin typeface="Times New Roman" pitchFamily="18" charset="0"/>
                <a:cs typeface="Times New Roman" pitchFamily="18" charset="0"/>
              </a:rPr>
              <a:t>IKr</a:t>
            </a:r>
            <a:r>
              <a:rPr lang="en-US" dirty="0" smtClean="0">
                <a:latin typeface="Times New Roman" pitchFamily="18" charset="0"/>
                <a:cs typeface="Times New Roman" pitchFamily="18" charset="0"/>
              </a:rPr>
              <a:t>) which is involved in cardiac </a:t>
            </a:r>
            <a:r>
              <a:rPr lang="en-US" dirty="0" err="1" smtClean="0">
                <a:latin typeface="Times New Roman" pitchFamily="18" charset="0"/>
                <a:cs typeface="Times New Roman" pitchFamily="18" charset="0"/>
              </a:rPr>
              <a:t>repolarization</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 Inhibition of the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current causes QT interval prolongation resulting in potentially fatal ventricular tachyarrhythmia. </a:t>
            </a:r>
          </a:p>
          <a:p>
            <a:pPr algn="just"/>
            <a:r>
              <a:rPr lang="en-US" dirty="0" smtClean="0">
                <a:latin typeface="Times New Roman" pitchFamily="18" charset="0"/>
                <a:cs typeface="Times New Roman" pitchFamily="18" charset="0"/>
              </a:rPr>
              <a:t>In humans it is expressed widely, including in the brain, adrenal gland, thymus, retina and in cardiac and smooth muscle tissues.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STRUCTURE</a:t>
            </a:r>
            <a:r>
              <a:rPr lang="en-US" b="1" dirty="0" smtClean="0"/>
              <a:t> OF HERG</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latin typeface="Times New Roman" pitchFamily="18" charset="0"/>
                <a:cs typeface="Times New Roman" pitchFamily="18" charset="0"/>
              </a:rPr>
              <a:t>A detailed atomic structure for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based on X-ray crystallography is not yet available, but structures have recently been solved by electron microscopy. </a:t>
            </a:r>
          </a:p>
          <a:p>
            <a:pPr algn="just"/>
            <a:r>
              <a:rPr lang="en-US" dirty="0" smtClean="0">
                <a:latin typeface="Times New Roman" pitchFamily="18" charset="0"/>
                <a:cs typeface="Times New Roman" pitchFamily="18" charset="0"/>
              </a:rPr>
              <a:t>In the laboratory the </a:t>
            </a:r>
            <a:r>
              <a:rPr lang="en-US" dirty="0" err="1" smtClean="0">
                <a:latin typeface="Times New Roman" pitchFamily="18" charset="0"/>
                <a:cs typeface="Times New Roman" pitchFamily="18" charset="0"/>
              </a:rPr>
              <a:t>heterologously</a:t>
            </a:r>
            <a:r>
              <a:rPr lang="en-US" dirty="0" smtClean="0">
                <a:latin typeface="Times New Roman" pitchFamily="18" charset="0"/>
                <a:cs typeface="Times New Roman" pitchFamily="18" charset="0"/>
              </a:rPr>
              <a:t> expressed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potassium channel comprises 4 identical alpha subunits, which form the channel's pore through the plasma membrane. </a:t>
            </a:r>
          </a:p>
          <a:p>
            <a:pPr algn="just"/>
            <a:r>
              <a:rPr lang="en-US" dirty="0" smtClean="0">
                <a:latin typeface="Times New Roman" pitchFamily="18" charset="0"/>
                <a:cs typeface="Times New Roman" pitchFamily="18" charset="0"/>
              </a:rPr>
              <a:t>Each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subunit consists of 6 </a:t>
            </a:r>
            <a:r>
              <a:rPr lang="en-US" dirty="0" err="1" smtClean="0">
                <a:latin typeface="Times New Roman" pitchFamily="18" charset="0"/>
                <a:cs typeface="Times New Roman" pitchFamily="18" charset="0"/>
              </a:rPr>
              <a:t>transmembrane</a:t>
            </a:r>
            <a:r>
              <a:rPr lang="en-US" dirty="0" smtClean="0">
                <a:latin typeface="Times New Roman" pitchFamily="18" charset="0"/>
                <a:cs typeface="Times New Roman" pitchFamily="18" charset="0"/>
              </a:rPr>
              <a:t> alpha helices, numbered S1-S6, a pore helix situated between S5 and S6, and </a:t>
            </a:r>
            <a:r>
              <a:rPr lang="en-US" dirty="0" err="1" smtClean="0">
                <a:latin typeface="Times New Roman" pitchFamily="18" charset="0"/>
                <a:cs typeface="Times New Roman" pitchFamily="18" charset="0"/>
              </a:rPr>
              <a:t>cytoplasmically</a:t>
            </a:r>
            <a:r>
              <a:rPr lang="en-US" dirty="0" smtClean="0">
                <a:latin typeface="Times New Roman" pitchFamily="18" charset="0"/>
                <a:cs typeface="Times New Roman" pitchFamily="18" charset="0"/>
              </a:rPr>
              <a:t> located N- and C-termini.</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sz="quarter" idx="1"/>
          </p:nvPr>
        </p:nvSpPr>
        <p:spPr/>
        <p:txBody>
          <a:bodyPr>
            <a:normAutofit fontScale="85000" lnSpcReduction="10000"/>
          </a:bodyPr>
          <a:lstStyle/>
          <a:p>
            <a:pPr algn="just"/>
            <a:r>
              <a:rPr lang="en-US" b="1" dirty="0" smtClean="0">
                <a:latin typeface="Times New Roman" pitchFamily="18" charset="0"/>
                <a:cs typeface="Times New Roman" pitchFamily="18" charset="0"/>
              </a:rPr>
              <a:t>The S4</a:t>
            </a:r>
            <a:r>
              <a:rPr lang="en-US" dirty="0" smtClean="0">
                <a:latin typeface="Times New Roman" pitchFamily="18" charset="0"/>
                <a:cs typeface="Times New Roman" pitchFamily="18" charset="0"/>
              </a:rPr>
              <a:t> helix contains a positively charged </a:t>
            </a:r>
            <a:r>
              <a:rPr lang="en-US" dirty="0" err="1" smtClean="0">
                <a:latin typeface="Times New Roman" pitchFamily="18" charset="0"/>
                <a:cs typeface="Times New Roman" pitchFamily="18" charset="0"/>
              </a:rPr>
              <a:t>arginine</a:t>
            </a:r>
            <a:r>
              <a:rPr lang="en-US" dirty="0" smtClean="0">
                <a:latin typeface="Times New Roman" pitchFamily="18" charset="0"/>
                <a:cs typeface="Times New Roman" pitchFamily="18" charset="0"/>
              </a:rPr>
              <a:t> or lysine amino acid residue at every 3rd position and is thought to act as a voltage- sensitive sensor, which allows the channel to respond to voltage changes by changing conformations between conducting and non- conducting states (called 'gating'). </a:t>
            </a:r>
          </a:p>
          <a:p>
            <a:pPr algn="just"/>
            <a:r>
              <a:rPr lang="en-US" dirty="0" smtClean="0">
                <a:latin typeface="Times New Roman" pitchFamily="18" charset="0"/>
                <a:cs typeface="Times New Roman" pitchFamily="18" charset="0"/>
              </a:rPr>
              <a:t> Between the S5 and S6 helices, there is an extracellular loop (known as 'the turret') and 'the pore loop', which begins and ends </a:t>
            </a:r>
            <a:r>
              <a:rPr lang="en-US" dirty="0" err="1" smtClean="0">
                <a:latin typeface="Times New Roman" pitchFamily="18" charset="0"/>
                <a:cs typeface="Times New Roman" pitchFamily="18" charset="0"/>
              </a:rPr>
              <a:t>extracellularly</a:t>
            </a:r>
            <a:r>
              <a:rPr lang="en-US" dirty="0" smtClean="0">
                <a:latin typeface="Times New Roman" pitchFamily="18" charset="0"/>
                <a:cs typeface="Times New Roman" pitchFamily="18" charset="0"/>
              </a:rPr>
              <a:t> but loops into the plasma membrane. </a:t>
            </a:r>
          </a:p>
          <a:p>
            <a:pPr algn="just"/>
            <a:r>
              <a:rPr lang="en-US" dirty="0" smtClean="0">
                <a:latin typeface="Times New Roman" pitchFamily="18" charset="0"/>
                <a:cs typeface="Times New Roman" pitchFamily="18" charset="0"/>
              </a:rPr>
              <a:t> The pore loop for each of the </a:t>
            </a:r>
            <a:r>
              <a:rPr lang="en-US" dirty="0" err="1" smtClean="0">
                <a:latin typeface="Times New Roman" pitchFamily="18" charset="0"/>
                <a:cs typeface="Times New Roman" pitchFamily="18" charset="0"/>
              </a:rPr>
              <a:t>hERG</a:t>
            </a:r>
            <a:r>
              <a:rPr lang="en-US" dirty="0" smtClean="0">
                <a:latin typeface="Times New Roman" pitchFamily="18" charset="0"/>
                <a:cs typeface="Times New Roman" pitchFamily="18" charset="0"/>
              </a:rPr>
              <a:t> subunits in one channel face into the ion- conducting pore and are adjacent to the corresponding loops of the 3 other subunits, and together they form the selectivity filter region of the channel pore.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5979"/>
            <a:ext cx="7620000" cy="857250"/>
          </a:xfrm>
        </p:spPr>
        <p:txBody>
          <a:bodyPr>
            <a:normAutofit fontScale="90000"/>
          </a:bodyPr>
          <a:lstStyle/>
          <a:p>
            <a:pPr lvl="0"/>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300" b="1" dirty="0" smtClean="0">
                <a:solidFill>
                  <a:srgbClr val="92D050"/>
                </a:solidFill>
                <a:latin typeface="Times New Roman" pitchFamily="18" charset="0"/>
                <a:cs typeface="Times New Roman" pitchFamily="18" charset="0"/>
              </a:rPr>
              <a:t>Supplemental Safety Pharmacology Studies </a:t>
            </a:r>
            <a:endParaRPr lang="en-US" sz="3300" b="1" dirty="0">
              <a:solidFill>
                <a:srgbClr val="92D050"/>
              </a:solidFill>
            </a:endParaRPr>
          </a:p>
        </p:txBody>
      </p:sp>
      <p:sp>
        <p:nvSpPr>
          <p:cNvPr id="3" name="Content Placeholder 2"/>
          <p:cNvSpPr>
            <a:spLocks noGrp="1"/>
          </p:cNvSpPr>
          <p:nvPr>
            <p:ph sz="quarter" idx="1"/>
          </p:nvPr>
        </p:nvSpPr>
        <p:spPr>
          <a:xfrm>
            <a:off x="457200" y="1200150"/>
            <a:ext cx="7162800" cy="3655314"/>
          </a:xfrm>
        </p:spPr>
        <p:txBody>
          <a:bodyPr>
            <a:normAutofit lnSpcReduction="10000"/>
          </a:bodyPr>
          <a:lstStyle/>
          <a:p>
            <a:r>
              <a:rPr lang="en-US" b="1" dirty="0" smtClean="0">
                <a:solidFill>
                  <a:schemeClr val="tx2"/>
                </a:solidFill>
                <a:latin typeface="Times New Roman" pitchFamily="18" charset="0"/>
                <a:cs typeface="Times New Roman" pitchFamily="18" charset="0"/>
              </a:rPr>
              <a:t>Renal/Urinary System </a:t>
            </a:r>
            <a:r>
              <a:rPr lang="en-US" dirty="0" smtClean="0">
                <a:solidFill>
                  <a:schemeClr val="tx2"/>
                </a:solidFill>
                <a:latin typeface="Times New Roman" pitchFamily="18" charset="0"/>
                <a:cs typeface="Times New Roman" pitchFamily="18" charset="0"/>
              </a:rPr>
              <a:t>Renal parameters should be assessed are -</a:t>
            </a:r>
          </a:p>
          <a:p>
            <a:pPr>
              <a:buNone/>
            </a:pPr>
            <a:r>
              <a:rPr lang="en-US" dirty="0" smtClean="0">
                <a:latin typeface="Times New Roman" pitchFamily="18" charset="0"/>
                <a:cs typeface="Times New Roman" pitchFamily="18" charset="0"/>
              </a:rPr>
              <a:t> Urinary volume, </a:t>
            </a:r>
          </a:p>
          <a:p>
            <a:pPr>
              <a:buNone/>
            </a:pPr>
            <a:r>
              <a:rPr lang="en-US" dirty="0" smtClean="0">
                <a:latin typeface="Times New Roman" pitchFamily="18" charset="0"/>
                <a:cs typeface="Times New Roman" pitchFamily="18" charset="0"/>
              </a:rPr>
              <a:t> specific gravity, </a:t>
            </a:r>
          </a:p>
          <a:p>
            <a:pPr>
              <a:buNone/>
            </a:pPr>
            <a:r>
              <a:rPr lang="en-US" dirty="0" smtClean="0">
                <a:latin typeface="Times New Roman" pitchFamily="18" charset="0"/>
                <a:cs typeface="Times New Roman" pitchFamily="18" charset="0"/>
              </a:rPr>
              <a:t> Osmolality, </a:t>
            </a:r>
          </a:p>
          <a:p>
            <a:pPr>
              <a:buNone/>
            </a:pPr>
            <a:r>
              <a:rPr lang="en-US" dirty="0" smtClean="0">
                <a:latin typeface="Times New Roman" pitchFamily="18" charset="0"/>
                <a:cs typeface="Times New Roman" pitchFamily="18" charset="0"/>
              </a:rPr>
              <a:t> pH, fluid/electrolyte balance,</a:t>
            </a:r>
          </a:p>
          <a:p>
            <a:pPr>
              <a:buNone/>
            </a:pPr>
            <a:r>
              <a:rPr lang="en-US" dirty="0" smtClean="0">
                <a:latin typeface="Times New Roman" pitchFamily="18" charset="0"/>
                <a:cs typeface="Times New Roman" pitchFamily="18" charset="0"/>
              </a:rPr>
              <a:t> proteins, cytology, and</a:t>
            </a:r>
          </a:p>
          <a:p>
            <a:pPr>
              <a:buNone/>
            </a:pPr>
            <a:r>
              <a:rPr lang="en-US" dirty="0" smtClean="0">
                <a:latin typeface="Times New Roman" pitchFamily="18" charset="0"/>
                <a:cs typeface="Times New Roman" pitchFamily="18" charset="0"/>
              </a:rPr>
              <a:t> blood chemistry determinations such as blood urea nitrogen, Na+, </a:t>
            </a:r>
            <a:r>
              <a:rPr lang="en-US" dirty="0" err="1" smtClean="0">
                <a:latin typeface="Times New Roman" pitchFamily="18" charset="0"/>
                <a:cs typeface="Times New Roman" pitchFamily="18" charset="0"/>
              </a:rPr>
              <a:t>Cl</a:t>
            </a:r>
            <a:r>
              <a:rPr lang="en-US" dirty="0" smtClean="0">
                <a:latin typeface="Times New Roman" pitchFamily="18" charset="0"/>
                <a:cs typeface="Times New Roman" pitchFamily="18" charset="0"/>
              </a:rPr>
              <a:t>-, K+, </a:t>
            </a:r>
            <a:r>
              <a:rPr lang="en-US" dirty="0" err="1" smtClean="0">
                <a:latin typeface="Times New Roman" pitchFamily="18" charset="0"/>
                <a:cs typeface="Times New Roman" pitchFamily="18" charset="0"/>
              </a:rPr>
              <a:t>creatinine</a:t>
            </a:r>
            <a:r>
              <a:rPr lang="en-US" dirty="0" smtClean="0">
                <a:latin typeface="Times New Roman" pitchFamily="18" charset="0"/>
                <a:cs typeface="Times New Roman" pitchFamily="18" charset="0"/>
              </a:rPr>
              <a:t> and plasma proteins</a:t>
            </a:r>
            <a:endParaRPr lang="en-US" dirty="0">
              <a:latin typeface="Times New Roman" pitchFamily="18" charset="0"/>
              <a:cs typeface="Times New Roman" pitchFamily="18" charset="0"/>
            </a:endParaRPr>
          </a:p>
        </p:txBody>
      </p:sp>
      <p:sp>
        <p:nvSpPr>
          <p:cNvPr id="4" name="Oval 3"/>
          <p:cNvSpPr/>
          <p:nvPr/>
        </p:nvSpPr>
        <p:spPr>
          <a:xfrm>
            <a:off x="7467600" y="209550"/>
            <a:ext cx="1371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TIER-2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KIDNEY INJURY MARKER </a:t>
            </a:r>
            <a:endParaRPr lang="en-US" sz="2800" dirty="0">
              <a:latin typeface="Times New Roman" pitchFamily="18" charset="0"/>
              <a:cs typeface="Times New Roman" pitchFamily="18" charset="0"/>
            </a:endParaRPr>
          </a:p>
        </p:txBody>
      </p:sp>
      <p:sp>
        <p:nvSpPr>
          <p:cNvPr id="3" name="Content Placeholder 2"/>
          <p:cNvSpPr>
            <a:spLocks noGrp="1"/>
          </p:cNvSpPr>
          <p:nvPr>
            <p:ph sz="quarter" idx="2"/>
          </p:nvPr>
        </p:nvSpPr>
        <p:spPr/>
        <p:txBody>
          <a:bodyPr/>
          <a:lstStyle/>
          <a:p>
            <a:pPr>
              <a:buFont typeface="Wingdings" pitchFamily="2" charset="2"/>
              <a:buChar char="q"/>
            </a:pPr>
            <a:r>
              <a:rPr lang="en-US" dirty="0" smtClean="0"/>
              <a:t>Urinary</a:t>
            </a:r>
          </a:p>
          <a:p>
            <a:pPr>
              <a:buFont typeface="Wingdings" pitchFamily="2" charset="2"/>
              <a:buChar char="q"/>
            </a:pPr>
            <a:r>
              <a:rPr lang="en-US" dirty="0" smtClean="0"/>
              <a:t>Protein</a:t>
            </a:r>
          </a:p>
          <a:p>
            <a:pPr>
              <a:buFont typeface="Wingdings" pitchFamily="2" charset="2"/>
              <a:buChar char="q"/>
            </a:pPr>
            <a:r>
              <a:rPr lang="en-US" dirty="0" smtClean="0"/>
              <a:t>Albumin</a:t>
            </a:r>
          </a:p>
          <a:p>
            <a:pPr>
              <a:buFont typeface="Wingdings" pitchFamily="2" charset="2"/>
              <a:buChar char="q"/>
            </a:pPr>
            <a:r>
              <a:rPr lang="en-US" dirty="0" smtClean="0"/>
              <a:t>Calcium</a:t>
            </a:r>
            <a:endParaRPr lang="en-US" dirty="0"/>
          </a:p>
        </p:txBody>
      </p:sp>
      <p:sp>
        <p:nvSpPr>
          <p:cNvPr id="4" name="Content Placeholder 3"/>
          <p:cNvSpPr>
            <a:spLocks noGrp="1"/>
          </p:cNvSpPr>
          <p:nvPr>
            <p:ph sz="quarter" idx="4"/>
          </p:nvPr>
        </p:nvSpPr>
        <p:spPr/>
        <p:txBody>
          <a:bodyPr>
            <a:normAutofit fontScale="70000" lnSpcReduction="20000"/>
          </a:bodyPr>
          <a:lstStyle/>
          <a:p>
            <a:pPr algn="just">
              <a:buFont typeface="Wingdings" pitchFamily="2" charset="2"/>
              <a:buChar char="q"/>
            </a:pPr>
            <a:r>
              <a:rPr lang="en-US" dirty="0" smtClean="0">
                <a:latin typeface="Times New Roman" pitchFamily="18" charset="0"/>
                <a:cs typeface="Times New Roman" pitchFamily="18" charset="0"/>
              </a:rPr>
              <a:t>Glucose </a:t>
            </a:r>
            <a:r>
              <a:rPr lang="en-US" dirty="0" err="1" smtClean="0">
                <a:latin typeface="Times New Roman" pitchFamily="18" charset="0"/>
                <a:cs typeface="Times New Roman" pitchFamily="18" charset="0"/>
              </a:rPr>
              <a:t>aspartate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aminotransferase</a:t>
            </a:r>
            <a:r>
              <a:rPr lang="en-US" dirty="0" smtClean="0">
                <a:latin typeface="Times New Roman" pitchFamily="18" charset="0"/>
                <a:cs typeface="Times New Roman" pitchFamily="18" charset="0"/>
              </a:rPr>
              <a:t> (AST), </a:t>
            </a:r>
          </a:p>
          <a:p>
            <a:pPr algn="just">
              <a:buFont typeface="Wingdings" pitchFamily="2" charset="2"/>
              <a:buChar char="q"/>
            </a:pPr>
            <a:r>
              <a:rPr lang="en-US" dirty="0" err="1" smtClean="0">
                <a:latin typeface="Times New Roman" pitchFamily="18" charset="0"/>
                <a:cs typeface="Times New Roman" pitchFamily="18" charset="0"/>
              </a:rPr>
              <a:t>Alanine</a:t>
            </a:r>
            <a:r>
              <a:rPr lang="en-US" dirty="0" smtClean="0">
                <a:latin typeface="Times New Roman" pitchFamily="18" charset="0"/>
                <a:cs typeface="Times New Roman" pitchFamily="18" charset="0"/>
              </a:rPr>
              <a:t> amino-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(ALT), </a:t>
            </a:r>
          </a:p>
          <a:p>
            <a:pPr algn="just">
              <a:buFont typeface="Wingdings" pitchFamily="2" charset="2"/>
              <a:buChar char="q"/>
            </a:pPr>
            <a:r>
              <a:rPr lang="en-US" dirty="0" smtClean="0">
                <a:latin typeface="Times New Roman" pitchFamily="18" charset="0"/>
                <a:cs typeface="Times New Roman" pitchFamily="18" charset="0"/>
              </a:rPr>
              <a:t>lactate </a:t>
            </a:r>
            <a:r>
              <a:rPr lang="en-US" dirty="0" err="1" smtClean="0">
                <a:latin typeface="Times New Roman" pitchFamily="18" charset="0"/>
                <a:cs typeface="Times New Roman" pitchFamily="18" charset="0"/>
              </a:rPr>
              <a:t>dehydrogenase</a:t>
            </a:r>
            <a:r>
              <a:rPr lang="en-US" dirty="0" smtClean="0">
                <a:latin typeface="Times New Roman" pitchFamily="18" charset="0"/>
                <a:cs typeface="Times New Roman" pitchFamily="18" charset="0"/>
              </a:rPr>
              <a:t> (LDH), </a:t>
            </a:r>
          </a:p>
          <a:p>
            <a:pPr algn="just">
              <a:buFont typeface="Wingdings" pitchFamily="2" charset="2"/>
              <a:buChar char="q"/>
            </a:pPr>
            <a:r>
              <a:rPr lang="el-GR" dirty="0" smtClean="0">
                <a:latin typeface="Times New Roman" pitchFamily="18" charset="0"/>
                <a:cs typeface="Times New Roman" pitchFamily="18" charset="0"/>
              </a:rPr>
              <a:t>α-</a:t>
            </a:r>
            <a:r>
              <a:rPr lang="en-US" dirty="0" err="1" smtClean="0">
                <a:latin typeface="Times New Roman" pitchFamily="18" charset="0"/>
                <a:cs typeface="Times New Roman" pitchFamily="18" charset="0"/>
              </a:rPr>
              <a:t>glutamyl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(GGT), </a:t>
            </a:r>
          </a:p>
          <a:p>
            <a:pPr algn="just">
              <a:buFont typeface="Wingdings" pitchFamily="2" charset="2"/>
              <a:buChar char="q"/>
            </a:pPr>
            <a:r>
              <a:rPr lang="en-US" dirty="0" smtClean="0">
                <a:latin typeface="Times New Roman" pitchFamily="18" charset="0"/>
                <a:cs typeface="Times New Roman" pitchFamily="18" charset="0"/>
              </a:rPr>
              <a:t> alkaline </a:t>
            </a:r>
            <a:r>
              <a:rPr lang="en-US" dirty="0" err="1" smtClean="0">
                <a:latin typeface="Times New Roman" pitchFamily="18" charset="0"/>
                <a:cs typeface="Times New Roman" pitchFamily="18" charset="0"/>
              </a:rPr>
              <a:t>phosphatase</a:t>
            </a:r>
            <a:r>
              <a:rPr lang="en-US" dirty="0" smtClean="0">
                <a:latin typeface="Times New Roman" pitchFamily="18" charset="0"/>
                <a:cs typeface="Times New Roman" pitchFamily="18" charset="0"/>
              </a:rPr>
              <a:t> (ALP) </a:t>
            </a:r>
          </a:p>
          <a:p>
            <a:pPr algn="just">
              <a:buFont typeface="Wingdings" pitchFamily="2" charset="2"/>
              <a:buChar char="q"/>
            </a:pPr>
            <a:r>
              <a:rPr lang="en-US" dirty="0" smtClean="0">
                <a:latin typeface="Times New Roman" pitchFamily="18" charset="0"/>
                <a:cs typeface="Times New Roman" pitchFamily="18" charset="0"/>
              </a:rPr>
              <a:t>N-acetyl-</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D-</a:t>
            </a:r>
            <a:r>
              <a:rPr lang="en-US" dirty="0" err="1" smtClean="0">
                <a:latin typeface="Times New Roman" pitchFamily="18" charset="0"/>
                <a:cs typeface="Times New Roman" pitchFamily="18" charset="0"/>
              </a:rPr>
              <a:t>glucosaminidase</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NAG) </a:t>
            </a:r>
          </a:p>
          <a:p>
            <a:pPr algn="just">
              <a:buFont typeface="Wingdings" pitchFamily="2" charset="2"/>
              <a:buChar char="q"/>
            </a:pPr>
            <a:r>
              <a:rPr lang="en-US" dirty="0" smtClean="0">
                <a:latin typeface="Times New Roman" pitchFamily="18" charset="0"/>
                <a:cs typeface="Times New Roman" pitchFamily="18" charset="0"/>
              </a:rPr>
              <a:t>New kidney injury molecule-1 (KIM-1) and </a:t>
            </a:r>
          </a:p>
          <a:p>
            <a:pPr algn="just">
              <a:buFont typeface="Wingdings" pitchFamily="2" charset="2"/>
              <a:buChar char="q"/>
            </a:pPr>
            <a:r>
              <a:rPr lang="en-US" dirty="0" smtClean="0">
                <a:latin typeface="Times New Roman" pitchFamily="18" charset="0"/>
                <a:cs typeface="Times New Roman" pitchFamily="18" charset="0"/>
              </a:rPr>
              <a:t> Markers </a:t>
            </a:r>
            <a:r>
              <a:rPr lang="en-US" dirty="0" err="1" smtClean="0">
                <a:latin typeface="Times New Roman" pitchFamily="18" charset="0"/>
                <a:cs typeface="Times New Roman" pitchFamily="18" charset="0"/>
              </a:rPr>
              <a:t>Clusterin</a:t>
            </a:r>
            <a:r>
              <a:rPr lang="en-US" dirty="0" smtClean="0">
                <a:latin typeface="Times New Roman" pitchFamily="18" charset="0"/>
                <a:cs typeface="Times New Roman" pitchFamily="18" charset="0"/>
              </a:rPr>
              <a:t> (CLU) </a:t>
            </a:r>
          </a:p>
        </p:txBody>
      </p:sp>
      <p:sp>
        <p:nvSpPr>
          <p:cNvPr id="5" name="Text Placeholder 4"/>
          <p:cNvSpPr>
            <a:spLocks noGrp="1"/>
          </p:cNvSpPr>
          <p:nvPr>
            <p:ph type="body" sz="quarter" idx="1"/>
          </p:nvPr>
        </p:nvSpPr>
        <p:spPr/>
        <p:txBody>
          <a:bodyPr/>
          <a:lstStyle/>
          <a:p>
            <a:r>
              <a:rPr lang="en-US" dirty="0" smtClean="0"/>
              <a:t>FUNCTIONAL MARKER</a:t>
            </a:r>
            <a:endParaRPr lang="en-US" dirty="0"/>
          </a:p>
        </p:txBody>
      </p:sp>
      <p:sp>
        <p:nvSpPr>
          <p:cNvPr id="6" name="Text Placeholder 5"/>
          <p:cNvSpPr>
            <a:spLocks noGrp="1"/>
          </p:cNvSpPr>
          <p:nvPr>
            <p:ph type="body" sz="quarter" idx="3"/>
          </p:nvPr>
        </p:nvSpPr>
        <p:spPr/>
        <p:txBody>
          <a:bodyPr/>
          <a:lstStyle/>
          <a:p>
            <a:r>
              <a:rPr lang="en-US" dirty="0" smtClean="0"/>
              <a:t>LEAKAGE MARKER</a:t>
            </a:r>
            <a:endParaRPr lang="en-US" dirty="0"/>
          </a:p>
        </p:txBody>
      </p:sp>
      <p:sp>
        <p:nvSpPr>
          <p:cNvPr id="7" name="TextBox 6"/>
          <p:cNvSpPr txBox="1"/>
          <p:nvPr/>
        </p:nvSpPr>
        <p:spPr>
          <a:xfrm>
            <a:off x="762000" y="4552950"/>
            <a:ext cx="4343400" cy="923330"/>
          </a:xfrm>
          <a:prstGeom prst="rect">
            <a:avLst/>
          </a:prstGeom>
          <a:noFill/>
        </p:spPr>
        <p:txBody>
          <a:bodyPr wrap="square" rtlCol="0">
            <a:spAutoFit/>
          </a:bodyPr>
          <a:lstStyle/>
          <a:p>
            <a:r>
              <a:rPr lang="en-US" dirty="0" smtClean="0">
                <a:latin typeface="Times New Roman" pitchFamily="18" charset="0"/>
                <a:cs typeface="Times New Roman" pitchFamily="18" charset="0"/>
              </a:rPr>
              <a:t>These kidney injuries are assessed primarily using histology</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latin typeface="Times New Roman" pitchFamily="18" charset="0"/>
                <a:cs typeface="Times New Roman" pitchFamily="18" charset="0"/>
              </a:rPr>
              <a:t>2. Gastrointestinal System</a:t>
            </a:r>
            <a:endParaRPr lang="en-US" dirty="0">
              <a:solidFill>
                <a:srgbClr val="92D050"/>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457200" y="1123950"/>
            <a:ext cx="7467600" cy="3200876"/>
          </a:xfrm>
          <a:prstGeom prst="rect">
            <a:avLst/>
          </a:prstGeom>
        </p:spPr>
        <p:txBody>
          <a:bodyPr wrap="square">
            <a:spAutoFit/>
          </a:bodyPr>
          <a:lstStyle/>
          <a:p>
            <a:pPr>
              <a:buFont typeface="Wingdings" pitchFamily="2" charset="2"/>
              <a:buChar char="q"/>
            </a:pPr>
            <a:r>
              <a:rPr lang="en-US" sz="1800" dirty="0" smtClean="0">
                <a:latin typeface="Times New Roman" pitchFamily="18" charset="0"/>
                <a:cs typeface="Times New Roman" pitchFamily="18" charset="0"/>
              </a:rPr>
              <a:t>Gastric secretion </a:t>
            </a:r>
          </a:p>
          <a:p>
            <a:pPr>
              <a:buFont typeface="Wingdings" pitchFamily="2" charset="2"/>
              <a:buChar char="q"/>
            </a:pPr>
            <a:r>
              <a:rPr lang="en-US" sz="1800" dirty="0" smtClean="0">
                <a:latin typeface="Times New Roman" pitchFamily="18" charset="0"/>
                <a:cs typeface="Times New Roman" pitchFamily="18" charset="0"/>
              </a:rPr>
              <a:t>Gastrointestinal injury potential </a:t>
            </a:r>
          </a:p>
          <a:p>
            <a:pPr>
              <a:buFont typeface="Wingdings" pitchFamily="2" charset="2"/>
              <a:buChar char="q"/>
            </a:pPr>
            <a:r>
              <a:rPr lang="en-US" sz="1800" dirty="0" smtClean="0">
                <a:latin typeface="Times New Roman" pitchFamily="18" charset="0"/>
                <a:cs typeface="Times New Roman" pitchFamily="18" charset="0"/>
              </a:rPr>
              <a:t>Bile secretion </a:t>
            </a:r>
          </a:p>
          <a:p>
            <a:pPr>
              <a:buFont typeface="Wingdings" pitchFamily="2" charset="2"/>
              <a:buChar char="q"/>
            </a:pPr>
            <a:r>
              <a:rPr lang="en-US" sz="1800" dirty="0" smtClean="0">
                <a:latin typeface="Times New Roman" pitchFamily="18" charset="0"/>
                <a:cs typeface="Times New Roman" pitchFamily="18" charset="0"/>
              </a:rPr>
              <a:t>Transit time in vivo </a:t>
            </a:r>
          </a:p>
          <a:p>
            <a:pPr>
              <a:buFont typeface="Wingdings" pitchFamily="2" charset="2"/>
              <a:buChar char="q"/>
            </a:pPr>
            <a:r>
              <a:rPr lang="en-US" sz="1800" dirty="0" err="1" smtClean="0">
                <a:latin typeface="Times New Roman" pitchFamily="18" charset="0"/>
                <a:cs typeface="Times New Roman" pitchFamily="18" charset="0"/>
              </a:rPr>
              <a:t>Ileal</a:t>
            </a:r>
            <a:r>
              <a:rPr lang="en-US" sz="1800" dirty="0" smtClean="0">
                <a:latin typeface="Times New Roman" pitchFamily="18" charset="0"/>
                <a:cs typeface="Times New Roman" pitchFamily="18" charset="0"/>
              </a:rPr>
              <a:t> contraction in vitro</a:t>
            </a:r>
          </a:p>
          <a:p>
            <a:pPr>
              <a:buFont typeface="Wingdings" pitchFamily="2" charset="2"/>
              <a:buChar char="q"/>
            </a:pPr>
            <a:r>
              <a:rPr lang="en-US" sz="1800" dirty="0" smtClean="0">
                <a:latin typeface="Times New Roman" pitchFamily="18" charset="0"/>
                <a:cs typeface="Times New Roman" pitchFamily="18" charset="0"/>
              </a:rPr>
              <a:t>Gastric pH measurement </a:t>
            </a:r>
          </a:p>
          <a:p>
            <a:pPr>
              <a:buFont typeface="Wingdings" pitchFamily="2" charset="2"/>
              <a:buChar char="q"/>
            </a:pPr>
            <a:r>
              <a:rPr lang="en-US" sz="1800" dirty="0" smtClean="0">
                <a:latin typeface="Times New Roman" pitchFamily="18" charset="0"/>
                <a:cs typeface="Times New Roman" pitchFamily="18" charset="0"/>
              </a:rPr>
              <a:t>Gastric emptying </a:t>
            </a:r>
          </a:p>
          <a:p>
            <a:pPr>
              <a:buFont typeface="Wingdings" pitchFamily="2" charset="2"/>
              <a:buChar char="q"/>
            </a:pPr>
            <a:r>
              <a:rPr lang="en-US" sz="1800" dirty="0" smtClean="0">
                <a:latin typeface="Times New Roman" pitchFamily="18" charset="0"/>
                <a:cs typeface="Times New Roman" pitchFamily="18" charset="0"/>
              </a:rPr>
              <a:t>Intestinal motility </a:t>
            </a:r>
          </a:p>
          <a:p>
            <a:pPr>
              <a:buFont typeface="Wingdings" pitchFamily="2" charset="2"/>
              <a:buChar char="q"/>
            </a:pPr>
            <a:r>
              <a:rPr lang="en-US" sz="1800" dirty="0" smtClean="0">
                <a:latin typeface="Times New Roman" pitchFamily="18" charset="0"/>
                <a:cs typeface="Times New Roman" pitchFamily="18" charset="0"/>
              </a:rPr>
              <a:t>Emesis induction</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Evaluation methods</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431036"/>
            <a:ext cx="7467600" cy="3655314"/>
          </a:xfrm>
        </p:spPr>
        <p:txBody>
          <a:bodyPr>
            <a:normAutofit/>
          </a:bodyPr>
          <a:lstStyle/>
          <a:p>
            <a:pPr>
              <a:buFont typeface="Wingdings" pitchFamily="2" charset="2"/>
              <a:buChar char="q"/>
            </a:pPr>
            <a:r>
              <a:rPr lang="en-US" sz="1800" b="1" dirty="0" smtClean="0">
                <a:latin typeface="Times New Roman" pitchFamily="18" charset="0"/>
                <a:cs typeface="Times New Roman" pitchFamily="18" charset="0"/>
              </a:rPr>
              <a:t>Barium </a:t>
            </a:r>
            <a:r>
              <a:rPr lang="en-US" sz="1800" dirty="0" err="1" smtClean="0">
                <a:latin typeface="Times New Roman" pitchFamily="18" charset="0"/>
                <a:cs typeface="Times New Roman" pitchFamily="18" charset="0"/>
              </a:rPr>
              <a:t>sulphate</a:t>
            </a:r>
            <a:r>
              <a:rPr lang="en-US" sz="1800" dirty="0" smtClean="0">
                <a:latin typeface="Times New Roman" pitchFamily="18" charset="0"/>
                <a:cs typeface="Times New Roman" pitchFamily="18" charset="0"/>
              </a:rPr>
              <a:t> (BaSO4) or a charcoal test meal </a:t>
            </a:r>
          </a:p>
          <a:p>
            <a:pPr>
              <a:buFont typeface="Wingdings" pitchFamily="2" charset="2"/>
              <a:buChar char="q"/>
            </a:pPr>
            <a:r>
              <a:rPr lang="en-US" sz="1800" dirty="0" smtClean="0">
                <a:latin typeface="Times New Roman" pitchFamily="18" charset="0"/>
                <a:cs typeface="Times New Roman" pitchFamily="18" charset="0"/>
              </a:rPr>
              <a:t>Pylorus ligation test </a:t>
            </a:r>
          </a:p>
          <a:p>
            <a:pPr>
              <a:buNone/>
            </a:pPr>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Emerging techniques </a:t>
            </a:r>
          </a:p>
          <a:p>
            <a:pPr>
              <a:buFont typeface="Wingdings" pitchFamily="2" charset="2"/>
              <a:buChar char="q"/>
            </a:pPr>
            <a:r>
              <a:rPr lang="en-US" sz="1800" dirty="0" smtClean="0">
                <a:latin typeface="Times New Roman" pitchFamily="18" charset="0"/>
                <a:cs typeface="Times New Roman" pitchFamily="18" charset="0"/>
              </a:rPr>
              <a:t>Endoscopy </a:t>
            </a:r>
          </a:p>
          <a:p>
            <a:pPr>
              <a:buFont typeface="Wingdings" pitchFamily="2" charset="2"/>
              <a:buChar char="q"/>
            </a:pPr>
            <a:r>
              <a:rPr lang="en-US" sz="1800" dirty="0" smtClean="0">
                <a:latin typeface="Times New Roman" pitchFamily="18" charset="0"/>
                <a:cs typeface="Times New Roman" pitchFamily="18" charset="0"/>
              </a:rPr>
              <a:t>Biomarkers </a:t>
            </a:r>
          </a:p>
          <a:p>
            <a:pPr>
              <a:buFont typeface="Wingdings" pitchFamily="2" charset="2"/>
              <a:buChar char="q"/>
            </a:pPr>
            <a:r>
              <a:rPr lang="en-US" sz="1800" dirty="0" smtClean="0">
                <a:latin typeface="Times New Roman" pitchFamily="18" charset="0"/>
                <a:cs typeface="Times New Roman" pitchFamily="18" charset="0"/>
              </a:rPr>
              <a:t>EMG </a:t>
            </a:r>
            <a:r>
              <a:rPr lang="en-US" sz="1800" dirty="0" err="1" smtClean="0">
                <a:latin typeface="Times New Roman" pitchFamily="18" charset="0"/>
                <a:cs typeface="Times New Roman" pitchFamily="18" charset="0"/>
              </a:rPr>
              <a:t>Citrulline</a:t>
            </a:r>
            <a:r>
              <a:rPr lang="en-US" sz="1800" dirty="0" smtClean="0">
                <a:latin typeface="Times New Roman" pitchFamily="18" charset="0"/>
                <a:cs typeface="Times New Roman" pitchFamily="18" charset="0"/>
              </a:rPr>
              <a:t> </a:t>
            </a:r>
          </a:p>
          <a:p>
            <a:pPr>
              <a:buFont typeface="Wingdings" pitchFamily="2" charset="2"/>
              <a:buChar char="q"/>
            </a:pPr>
            <a:r>
              <a:rPr lang="en-US" sz="1800" dirty="0" smtClean="0">
                <a:latin typeface="Times New Roman" pitchFamily="18" charset="0"/>
                <a:cs typeface="Times New Roman" pitchFamily="18" charset="0"/>
              </a:rPr>
              <a:t>miR-194 </a:t>
            </a:r>
          </a:p>
          <a:p>
            <a:pPr>
              <a:buFont typeface="Wingdings" pitchFamily="2" charset="2"/>
              <a:buChar char="q"/>
            </a:pPr>
            <a:r>
              <a:rPr lang="en-US" sz="1800" dirty="0" err="1" smtClean="0">
                <a:latin typeface="Times New Roman" pitchFamily="18" charset="0"/>
                <a:cs typeface="Times New Roman" pitchFamily="18" charset="0"/>
              </a:rPr>
              <a:t>Calprotectin</a:t>
            </a:r>
            <a:endParaRPr lang="en-US" sz="1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latin typeface="Algerian" pitchFamily="82" charset="0"/>
              </a:rPr>
              <a:t>ORIGIN</a:t>
            </a:r>
            <a:endParaRPr lang="en-US" dirty="0">
              <a:solidFill>
                <a:srgbClr val="92D050"/>
              </a:solidFill>
              <a:latin typeface="Algerian" pitchFamily="82" charset="0"/>
            </a:endParaRPr>
          </a:p>
        </p:txBody>
      </p:sp>
      <p:sp>
        <p:nvSpPr>
          <p:cNvPr id="3" name="Content Placeholder 2"/>
          <p:cNvSpPr>
            <a:spLocks noGrp="1"/>
          </p:cNvSpPr>
          <p:nvPr>
            <p:ph sz="quarter" idx="1"/>
          </p:nvPr>
        </p:nvSpPr>
        <p:spPr>
          <a:xfrm>
            <a:off x="457200" y="1200150"/>
            <a:ext cx="6934200" cy="3655314"/>
          </a:xfrm>
        </p:spPr>
        <p:txBody>
          <a:bodyPr/>
          <a:lstStyle/>
          <a:p>
            <a:pPr algn="just">
              <a:buNone/>
            </a:pPr>
            <a:r>
              <a:rPr lang="en-US" dirty="0" smtClean="0"/>
              <a:t>   </a:t>
            </a:r>
          </a:p>
          <a:p>
            <a:pPr algn="just">
              <a:buFont typeface="Wingdings" pitchFamily="2" charset="2"/>
              <a:buChar char="q"/>
            </a:pPr>
            <a:r>
              <a:rPr lang="en-US" sz="1800" dirty="0" smtClean="0">
                <a:latin typeface="Times New Roman" pitchFamily="18" charset="0"/>
                <a:cs typeface="Times New Roman" pitchFamily="18" charset="0"/>
              </a:rPr>
              <a:t>The origins of safety pharmacology are grounded upon observations that organ functions (like organ structures) can be toxicological targets in humans exposed to novel therapeutic agents and that drug effects on organ functions (unlike organ structures) are not readily detected by standard toxicological testing</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7467600" cy="857250"/>
          </a:xfrm>
        </p:spPr>
        <p:txBody>
          <a:bodyPr/>
          <a:lstStyle/>
          <a:p>
            <a:r>
              <a:rPr lang="en-US" b="1" dirty="0" smtClean="0">
                <a:solidFill>
                  <a:srgbClr val="00B050"/>
                </a:solidFill>
                <a:latin typeface="Algerian" pitchFamily="82" charset="0"/>
              </a:rPr>
              <a:t>Alternate models</a:t>
            </a:r>
            <a:endParaRPr lang="en-US" dirty="0">
              <a:solidFill>
                <a:srgbClr val="00B050"/>
              </a:solidFill>
              <a:latin typeface="Algerian" pitchFamily="82" charset="0"/>
            </a:endParaRPr>
          </a:p>
        </p:txBody>
      </p:sp>
      <p:sp>
        <p:nvSpPr>
          <p:cNvPr id="3" name="Content Placeholder 2"/>
          <p:cNvSpPr>
            <a:spLocks noGrp="1"/>
          </p:cNvSpPr>
          <p:nvPr>
            <p:ph sz="quarter" idx="1"/>
          </p:nvPr>
        </p:nvSpPr>
        <p:spPr>
          <a:xfrm>
            <a:off x="457200" y="1200150"/>
            <a:ext cx="7467600" cy="3655314"/>
          </a:xfrm>
        </p:spPr>
        <p:txBody>
          <a:bodyPr>
            <a:normAutofit/>
          </a:bodyPr>
          <a:lstStyle/>
          <a:p>
            <a:pPr algn="just">
              <a:buFont typeface="Wingdings" pitchFamily="2" charset="2"/>
              <a:buChar char="q"/>
            </a:pPr>
            <a:endParaRPr lang="en-US" sz="1800" b="1" dirty="0" smtClean="0">
              <a:latin typeface="Times New Roman" pitchFamily="18" charset="0"/>
              <a:cs typeface="Times New Roman" pitchFamily="18" charset="0"/>
            </a:endParaRPr>
          </a:p>
          <a:p>
            <a:pPr algn="just">
              <a:buFont typeface="Wingdings" pitchFamily="2" charset="2"/>
              <a:buChar char="q"/>
            </a:pPr>
            <a:endParaRPr lang="en-US" sz="1800" b="1" dirty="0" smtClean="0">
              <a:latin typeface="Times New Roman" pitchFamily="18" charset="0"/>
              <a:cs typeface="Times New Roman" pitchFamily="18" charset="0"/>
            </a:endParaRPr>
          </a:p>
          <a:p>
            <a:pPr algn="just">
              <a:buFont typeface="Wingdings" pitchFamily="2" charset="2"/>
              <a:buChar char="q"/>
            </a:pPr>
            <a:r>
              <a:rPr lang="en-US" sz="1800" b="1" dirty="0" err="1" smtClean="0">
                <a:latin typeface="Times New Roman" pitchFamily="18" charset="0"/>
                <a:cs typeface="Times New Roman" pitchFamily="18" charset="0"/>
              </a:rPr>
              <a:t>Zebrafish</a:t>
            </a:r>
            <a:r>
              <a:rPr lang="en-US" sz="1800" b="1" dirty="0" smtClean="0">
                <a:latin typeface="Times New Roman" pitchFamily="18" charset="0"/>
                <a:cs typeface="Times New Roman" pitchFamily="18" charset="0"/>
              </a:rPr>
              <a:t> model: </a:t>
            </a:r>
            <a:r>
              <a:rPr lang="en-US" sz="1800" dirty="0" smtClean="0">
                <a:latin typeface="Times New Roman" pitchFamily="18" charset="0"/>
                <a:cs typeface="Times New Roman" pitchFamily="18" charset="0"/>
              </a:rPr>
              <a:t>anticonvulsant activity, </a:t>
            </a:r>
            <a:r>
              <a:rPr lang="en-US" sz="1800" dirty="0" err="1" smtClean="0">
                <a:latin typeface="Times New Roman" pitchFamily="18" charset="0"/>
                <a:cs typeface="Times New Roman" pitchFamily="18" charset="0"/>
              </a:rPr>
              <a:t>locomotor</a:t>
            </a:r>
            <a:r>
              <a:rPr lang="en-US" sz="1800" dirty="0" smtClean="0">
                <a:latin typeface="Times New Roman" pitchFamily="18" charset="0"/>
                <a:cs typeface="Times New Roman" pitchFamily="18" charset="0"/>
              </a:rPr>
              <a:t> activity, </a:t>
            </a:r>
            <a:r>
              <a:rPr lang="en-US" sz="1800" dirty="0" err="1" smtClean="0">
                <a:latin typeface="Times New Roman" pitchFamily="18" charset="0"/>
                <a:cs typeface="Times New Roman" pitchFamily="18" charset="0"/>
              </a:rPr>
              <a:t>behavioural</a:t>
            </a:r>
            <a:r>
              <a:rPr lang="en-US" sz="1800" dirty="0" smtClean="0">
                <a:latin typeface="Times New Roman" pitchFamily="18" charset="0"/>
                <a:cs typeface="Times New Roman" pitchFamily="18" charset="0"/>
              </a:rPr>
              <a:t> paradigms such as addiction, memory and anxiety. </a:t>
            </a:r>
          </a:p>
          <a:p>
            <a:pPr algn="just">
              <a:buFont typeface="Wingdings" pitchFamily="2" charset="2"/>
              <a:buChar char="q"/>
            </a:pPr>
            <a:r>
              <a:rPr lang="en-US" sz="1800" dirty="0" smtClean="0">
                <a:latin typeface="Times New Roman" pitchFamily="18" charset="0"/>
                <a:cs typeface="Times New Roman" pitchFamily="18" charset="0"/>
              </a:rPr>
              <a:t> human embryonic stem cell derived </a:t>
            </a:r>
            <a:r>
              <a:rPr lang="en-US" sz="1800" dirty="0" err="1" smtClean="0">
                <a:latin typeface="Times New Roman" pitchFamily="18" charset="0"/>
                <a:cs typeface="Times New Roman" pitchFamily="18" charset="0"/>
              </a:rPr>
              <a:t>cardiomyocytes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hESC</a:t>
            </a:r>
            <a:r>
              <a:rPr lang="en-US" sz="1800" dirty="0" smtClean="0">
                <a:latin typeface="Times New Roman" pitchFamily="18" charset="0"/>
                <a:cs typeface="Times New Roman" pitchFamily="18" charset="0"/>
              </a:rPr>
              <a:t>-CM) and </a:t>
            </a:r>
          </a:p>
          <a:p>
            <a:pPr algn="just">
              <a:buFont typeface="Wingdings" pitchFamily="2" charset="2"/>
              <a:buChar char="q"/>
            </a:pPr>
            <a:r>
              <a:rPr lang="en-US" sz="1800" dirty="0" smtClean="0">
                <a:latin typeface="Times New Roman" pitchFamily="18" charset="0"/>
                <a:cs typeface="Times New Roman" pitchFamily="18" charset="0"/>
              </a:rPr>
              <a:t>human inducible </a:t>
            </a:r>
            <a:r>
              <a:rPr lang="en-US" sz="1800" dirty="0" err="1" smtClean="0">
                <a:latin typeface="Times New Roman" pitchFamily="18" charset="0"/>
                <a:cs typeface="Times New Roman" pitchFamily="18" charset="0"/>
              </a:rPr>
              <a:t>pluripotent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stemcell</a:t>
            </a:r>
            <a:r>
              <a:rPr lang="en-US" sz="1800" dirty="0" smtClean="0">
                <a:latin typeface="Times New Roman" pitchFamily="18" charset="0"/>
                <a:cs typeface="Times New Roman" pitchFamily="18" charset="0"/>
              </a:rPr>
              <a:t> derived </a:t>
            </a:r>
            <a:r>
              <a:rPr lang="en-US" sz="1800" dirty="0" err="1" smtClean="0">
                <a:latin typeface="Times New Roman" pitchFamily="18" charset="0"/>
                <a:cs typeface="Times New Roman" pitchFamily="18" charset="0"/>
              </a:rPr>
              <a:t>cardiomyocytes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hiPS</a:t>
            </a:r>
            <a:r>
              <a:rPr lang="en-US" sz="1800" dirty="0" smtClean="0">
                <a:latin typeface="Times New Roman" pitchFamily="18" charset="0"/>
                <a:cs typeface="Times New Roman" pitchFamily="18" charset="0"/>
              </a:rPr>
              <a:t>-CM) as models of in vitro high throughput drug screening and CVS safety assessment</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B050"/>
                </a:solidFill>
              </a:rPr>
              <a:t>Conditions under which </a:t>
            </a:r>
            <a:r>
              <a:rPr lang="en-US" sz="2400" b="1" dirty="0" smtClean="0">
                <a:solidFill>
                  <a:srgbClr val="00B050"/>
                </a:solidFill>
                <a:latin typeface="Times New Roman" pitchFamily="18" charset="0"/>
                <a:cs typeface="Times New Roman" pitchFamily="18" charset="0"/>
              </a:rPr>
              <a:t>Studies are not Necessary</a:t>
            </a:r>
            <a:endParaRPr lang="en-US" sz="2400" b="1" dirty="0">
              <a:solidFill>
                <a:srgbClr val="00B050"/>
              </a:solidFill>
            </a:endParaRPr>
          </a:p>
        </p:txBody>
      </p:sp>
      <p:sp>
        <p:nvSpPr>
          <p:cNvPr id="3" name="Content Placeholder 2"/>
          <p:cNvSpPr>
            <a:spLocks noGrp="1"/>
          </p:cNvSpPr>
          <p:nvPr>
            <p:ph sz="quarter" idx="1"/>
          </p:nvPr>
        </p:nvSpPr>
        <p:spPr/>
        <p:txBody>
          <a:bodyPr>
            <a:noAutofit/>
          </a:bodyPr>
          <a:lstStyle/>
          <a:p>
            <a:pPr>
              <a:buFont typeface="Wingdings" pitchFamily="2" charset="2"/>
              <a:buChar char="q"/>
            </a:pPr>
            <a:r>
              <a:rPr lang="en-US" sz="1600" dirty="0" smtClean="0">
                <a:latin typeface="Times New Roman" pitchFamily="18" charset="0"/>
                <a:cs typeface="Times New Roman" pitchFamily="18" charset="0"/>
              </a:rPr>
              <a:t> Safety pharmacology studies may not be needed for locally applied agents. e.g., dermal or ocular .</a:t>
            </a:r>
          </a:p>
          <a:p>
            <a:pPr>
              <a:buFont typeface="Wingdings" pitchFamily="2" charset="2"/>
              <a:buChar char="q"/>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cytotoxic</a:t>
            </a:r>
            <a:r>
              <a:rPr lang="en-US" sz="1600" dirty="0" smtClean="0">
                <a:latin typeface="Times New Roman" pitchFamily="18" charset="0"/>
                <a:cs typeface="Times New Roman" pitchFamily="18" charset="0"/>
              </a:rPr>
              <a:t> agents with novel mechanisms of action, there may be value in conducting safety pharmacology studies. </a:t>
            </a:r>
          </a:p>
          <a:p>
            <a:pPr>
              <a:buFont typeface="Wingdings" pitchFamily="2" charset="2"/>
              <a:buChar char="q"/>
            </a:pPr>
            <a:r>
              <a:rPr lang="en-US" sz="1600" dirty="0" smtClean="0">
                <a:latin typeface="Times New Roman" pitchFamily="18" charset="0"/>
                <a:cs typeface="Times New Roman" pitchFamily="18" charset="0"/>
              </a:rPr>
              <a:t>For biotechnology-derived products that achieve highly specific receptor targeting, it is often sufficient to evaluate safety pharmacology endpoints as a part of toxicology and/or pharmacodynamic studies, and therefore safety pharmacology studies can be reduced or eliminated for these products. </a:t>
            </a:r>
          </a:p>
          <a:p>
            <a:pPr>
              <a:buFont typeface="Wingdings" pitchFamily="2" charset="2"/>
              <a:buChar char="q"/>
            </a:pPr>
            <a:r>
              <a:rPr lang="en-US" sz="1600" dirty="0" smtClean="0">
                <a:latin typeface="Times New Roman" pitchFamily="18" charset="0"/>
                <a:cs typeface="Times New Roman" pitchFamily="18" charset="0"/>
              </a:rPr>
              <a:t> For biotechnology-derived products that represent a novel therapeutic class and/or those products that do not achieve highly specific receptor targeting, a more extensive evaluation by safety pharmacology studies should be considered</a:t>
            </a:r>
          </a:p>
          <a:p>
            <a:pPr>
              <a:buFont typeface="Wingdings" pitchFamily="2" charset="2"/>
              <a:buChar char="q"/>
            </a:pPr>
            <a:r>
              <a:rPr lang="en-US" sz="1600" dirty="0" smtClean="0">
                <a:latin typeface="Times New Roman" pitchFamily="18" charset="0"/>
                <a:cs typeface="Times New Roman" pitchFamily="18" charset="0"/>
              </a:rPr>
              <a:t>A new salt having similar pharmacokinetics and </a:t>
            </a:r>
            <a:r>
              <a:rPr lang="en-US" sz="1600" dirty="0" err="1" smtClean="0">
                <a:latin typeface="Times New Roman" pitchFamily="18" charset="0"/>
                <a:cs typeface="Times New Roman" pitchFamily="18" charset="0"/>
              </a:rPr>
              <a:t>pharmacodynamics</a:t>
            </a:r>
            <a:r>
              <a:rPr lang="en-US" sz="1600" dirty="0" smtClean="0">
                <a:latin typeface="Times New Roman" pitchFamily="18" charset="0"/>
                <a:cs typeface="Times New Roman" pitchFamily="18" charset="0"/>
              </a:rPr>
              <a:t> properties- safety pharmacology studies are not necessary</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Music\Desktop\Downloads\wp5269451-thank-you-3d-wallpaper.jpg"/>
          <p:cNvPicPr>
            <a:picLocks noChangeAspect="1" noChangeArrowheads="1"/>
          </p:cNvPicPr>
          <p:nvPr/>
        </p:nvPicPr>
        <p:blipFill>
          <a:blip r:embed="rId2"/>
          <a:srcRect/>
          <a:stretch>
            <a:fillRect/>
          </a:stretch>
        </p:blipFill>
        <p:spPr bwMode="auto">
          <a:xfrm>
            <a:off x="0" y="0"/>
            <a:ext cx="9144000" cy="5143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467600" cy="857250"/>
          </a:xfrm>
        </p:spPr>
        <p:txBody>
          <a:bodyPr>
            <a:noAutofit/>
          </a:bodyPr>
          <a:lstStyle/>
          <a:p>
            <a:r>
              <a:rPr lang="en-US" b="1" dirty="0" smtClean="0">
                <a:solidFill>
                  <a:srgbClr val="92D050"/>
                </a:solidFill>
                <a:latin typeface="Algerian" pitchFamily="82" charset="0"/>
              </a:rPr>
              <a:t>The history of safety pharmacology</a:t>
            </a:r>
            <a:r>
              <a:rPr lang="en-US" dirty="0" smtClean="0">
                <a:solidFill>
                  <a:srgbClr val="92D050"/>
                </a:solidFill>
              </a:rPr>
              <a:t/>
            </a:r>
            <a:br>
              <a:rPr lang="en-US" dirty="0" smtClean="0">
                <a:solidFill>
                  <a:srgbClr val="92D050"/>
                </a:solidFill>
              </a:rPr>
            </a:br>
            <a:endParaRPr lang="en-US" dirty="0">
              <a:solidFill>
                <a:srgbClr val="92D050"/>
              </a:solidFill>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1800" dirty="0" smtClean="0">
                <a:latin typeface="Times New Roman" pitchFamily="18" charset="0"/>
                <a:cs typeface="Times New Roman" pitchFamily="18" charset="0"/>
              </a:rPr>
              <a:t>Safety pharmacology only came into effect in the 1990s as a result of the ICH (International Conference of Harmonization), which led to an ongoing project between scientists and regulatory bodies to set guidelines for safety and the potentially fatal effects of drugs on humans. The current guideline is known as the ICH S7A/S7B regulation.</a:t>
            </a:r>
          </a:p>
          <a:p>
            <a:pPr algn="just">
              <a:buFont typeface="Wingdings" pitchFamily="2" charset="2"/>
              <a:buChar char="v"/>
            </a:pPr>
            <a:r>
              <a:rPr lang="en-US" sz="1800" dirty="0" smtClean="0">
                <a:latin typeface="Times New Roman" pitchFamily="18" charset="0"/>
                <a:cs typeface="Times New Roman" pitchFamily="18" charset="0"/>
              </a:rPr>
              <a:t>For example, in the past, pharmaceutical companies sometimes used compounds containing lead in their drug testing procedures. At the time, the lethal effects of lead on the human body were not clear and there were no regulations to set standards for this form of drug development.</a:t>
            </a:r>
          </a:p>
          <a:p>
            <a:pPr algn="just">
              <a:buFont typeface="Wingdings" pitchFamily="2" charset="2"/>
              <a:buChar char="v"/>
            </a:pPr>
            <a:r>
              <a:rPr lang="en-US" sz="1800" dirty="0" smtClean="0">
                <a:latin typeface="Times New Roman" pitchFamily="18" charset="0"/>
                <a:cs typeface="Times New Roman" pitchFamily="18" charset="0"/>
              </a:rPr>
              <a:t>Today a drug must meet the regulations set by the EMA (European Medicines Agency) or the </a:t>
            </a:r>
            <a:r>
              <a:rPr lang="en-US" sz="1800" b="1" dirty="0" smtClean="0">
                <a:latin typeface="Times New Roman" pitchFamily="18" charset="0"/>
                <a:cs typeface="Times New Roman" pitchFamily="18" charset="0"/>
              </a:rPr>
              <a:t>FDA (Food and Drug Administration)</a:t>
            </a:r>
            <a:r>
              <a:rPr lang="en-US" sz="1800" dirty="0" smtClean="0">
                <a:latin typeface="Times New Roman" pitchFamily="18" charset="0"/>
                <a:cs typeface="Times New Roman" pitchFamily="18" charset="0"/>
              </a:rPr>
              <a:t> in the United States.</a:t>
            </a:r>
          </a:p>
          <a:p>
            <a:pPr algn="just"/>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7467600" cy="857250"/>
          </a:xfrm>
        </p:spPr>
        <p:txBody>
          <a:bodyPr/>
          <a:lstStyle/>
          <a:p>
            <a:r>
              <a:rPr lang="en-US" b="1" dirty="0" smtClean="0">
                <a:solidFill>
                  <a:srgbClr val="92D050"/>
                </a:solidFill>
                <a:latin typeface="Algerian" pitchFamily="82" charset="0"/>
              </a:rPr>
              <a:t>CONTENTS</a:t>
            </a:r>
            <a:endParaRPr lang="en-US" b="1" dirty="0">
              <a:solidFill>
                <a:srgbClr val="92D050"/>
              </a:solidFill>
              <a:latin typeface="Algerian" pitchFamily="82" charset="0"/>
            </a:endParaRPr>
          </a:p>
        </p:txBody>
      </p:sp>
      <p:graphicFrame>
        <p:nvGraphicFramePr>
          <p:cNvPr id="3" name="Diagram 2"/>
          <p:cNvGraphicFramePr/>
          <p:nvPr/>
        </p:nvGraphicFramePr>
        <p:xfrm>
          <a:off x="152400" y="895350"/>
          <a:ext cx="7924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graphicFrame>
        <p:nvGraphicFramePr>
          <p:cNvPr id="4" name="Content Placeholder 3"/>
          <p:cNvGraphicFramePr>
            <a:graphicFrameLocks noGrp="1"/>
          </p:cNvGraphicFramePr>
          <p:nvPr>
            <p:ph sz="quarter" idx="1"/>
          </p:nvPr>
        </p:nvGraphicFramePr>
        <p:xfrm>
          <a:off x="228600" y="1200150"/>
          <a:ext cx="7772400" cy="3656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650"/>
            <a:ext cx="7467600" cy="857250"/>
          </a:xfrm>
        </p:spPr>
        <p:txBody>
          <a:bodyPr>
            <a:normAutofit/>
          </a:bodyPr>
          <a:lstStyle/>
          <a:p>
            <a:r>
              <a:rPr lang="en-US" dirty="0" smtClean="0">
                <a:solidFill>
                  <a:srgbClr val="92D050"/>
                </a:solidFill>
                <a:latin typeface="Algerian" pitchFamily="82" charset="0"/>
                <a:cs typeface="Times New Roman" pitchFamily="18" charset="0"/>
              </a:rPr>
              <a:t>aim</a:t>
            </a:r>
            <a:endParaRPr lang="en-US" dirty="0">
              <a:solidFill>
                <a:srgbClr val="92D050"/>
              </a:solidFill>
              <a:latin typeface="Algerian" pitchFamily="82" charset="0"/>
              <a:cs typeface="Times New Roman" pitchFamily="18" charset="0"/>
            </a:endParaRPr>
          </a:p>
        </p:txBody>
      </p:sp>
      <p:sp>
        <p:nvSpPr>
          <p:cNvPr id="3" name="Content Placeholder 2"/>
          <p:cNvSpPr>
            <a:spLocks noGrp="1"/>
          </p:cNvSpPr>
          <p:nvPr>
            <p:ph sz="quarter" idx="1"/>
          </p:nvPr>
        </p:nvSpPr>
        <p:spPr>
          <a:xfrm>
            <a:off x="381000" y="742950"/>
            <a:ext cx="7772400" cy="4191000"/>
          </a:xfrm>
        </p:spPr>
        <p:txBody>
          <a:bodyPr>
            <a:normAutofit fontScale="77500" lnSpcReduction="20000"/>
          </a:bodyPr>
          <a:lstStyle/>
          <a:p>
            <a:pPr algn="just">
              <a:buFont typeface="Wingdings" pitchFamily="2" charset="2"/>
              <a:buChar char="q"/>
            </a:pPr>
            <a:r>
              <a:rPr lang="en-US" sz="2300" dirty="0" smtClean="0">
                <a:latin typeface="Times New Roman" pitchFamily="18" charset="0"/>
                <a:cs typeface="Times New Roman" pitchFamily="18" charset="0"/>
              </a:rPr>
              <a:t>To characterize pharmacodynamic /pharmacokinetic (PK/PD) relationship of a drug’s adverse effects using continuously evolving methodology.</a:t>
            </a:r>
          </a:p>
          <a:p>
            <a:pPr algn="just">
              <a:buFont typeface="Wingdings" pitchFamily="2" charset="2"/>
              <a:buChar char="q"/>
            </a:pPr>
            <a:r>
              <a:rPr lang="en-US" sz="2300" dirty="0" smtClean="0">
                <a:latin typeface="Times New Roman" pitchFamily="18" charset="0"/>
                <a:cs typeface="Times New Roman" pitchFamily="18" charset="0"/>
              </a:rPr>
              <a:t>To protect Phase I clinical trial volunteers from acute adverse effects of drugs. </a:t>
            </a:r>
          </a:p>
          <a:p>
            <a:pPr algn="just">
              <a:buFont typeface="Wingdings" pitchFamily="2" charset="2"/>
              <a:buChar char="q"/>
            </a:pPr>
            <a:r>
              <a:rPr lang="en-US" sz="2300" dirty="0" smtClean="0">
                <a:latin typeface="Times New Roman" pitchFamily="18" charset="0"/>
                <a:cs typeface="Times New Roman" pitchFamily="18" charset="0"/>
              </a:rPr>
              <a:t>To protect patients (including patients participating in Phase II and III clinical trials) </a:t>
            </a:r>
          </a:p>
          <a:p>
            <a:pPr algn="just">
              <a:buFont typeface="Wingdings" pitchFamily="2" charset="2"/>
              <a:buChar char="q"/>
            </a:pPr>
            <a:r>
              <a:rPr lang="en-US" sz="2300" dirty="0" smtClean="0">
                <a:latin typeface="Times New Roman" pitchFamily="18" charset="0"/>
                <a:cs typeface="Times New Roman" pitchFamily="18" charset="0"/>
              </a:rPr>
              <a:t>To minimize risks of failure during drug development and post- marketing phases due to undesirable pharmacodynamic effects.</a:t>
            </a:r>
          </a:p>
          <a:p>
            <a:pPr algn="just">
              <a:buNone/>
            </a:pPr>
            <a:endParaRPr lang="en-US" sz="3200" dirty="0" smtClean="0">
              <a:latin typeface="Times New Roman" pitchFamily="18" charset="0"/>
              <a:cs typeface="Times New Roman" pitchFamily="18" charset="0"/>
            </a:endParaRPr>
          </a:p>
          <a:p>
            <a:pPr algn="just">
              <a:buNone/>
            </a:pPr>
            <a:r>
              <a:rPr lang="en-US" sz="3600" dirty="0" smtClean="0">
                <a:solidFill>
                  <a:srgbClr val="92D050"/>
                </a:solidFill>
                <a:latin typeface="Algerian" pitchFamily="82" charset="0"/>
                <a:cs typeface="Times New Roman" pitchFamily="18" charset="0"/>
              </a:rPr>
              <a:t>OBJECTIVE OF SAFETY PHARMACOLOGY </a:t>
            </a:r>
          </a:p>
          <a:p>
            <a:pPr algn="just">
              <a:buFont typeface="Wingdings" pitchFamily="2" charset="2"/>
              <a:buChar char="q"/>
            </a:pPr>
            <a:r>
              <a:rPr lang="en-US" dirty="0" smtClean="0">
                <a:latin typeface="Times New Roman" pitchFamily="18" charset="0"/>
                <a:cs typeface="Times New Roman" pitchFamily="18" charset="0"/>
              </a:rPr>
              <a:t> SP studies are described in the international conference on harmonization (ICH) S7a and S7b guidelines. </a:t>
            </a:r>
          </a:p>
          <a:p>
            <a:pPr algn="just">
              <a:buFont typeface="Wingdings" pitchFamily="2" charset="2"/>
              <a:buChar char="q"/>
            </a:pPr>
            <a:r>
              <a:rPr lang="en-US" dirty="0" smtClean="0">
                <a:latin typeface="Times New Roman" pitchFamily="18" charset="0"/>
                <a:cs typeface="Times New Roman" pitchFamily="18" charset="0"/>
              </a:rPr>
              <a:t> According to ICH S7A</a:t>
            </a:r>
          </a:p>
          <a:p>
            <a:pPr algn="just"/>
            <a:endParaRPr lang="en-US" dirty="0">
              <a:latin typeface="Times New Roman" pitchFamily="18" charset="0"/>
              <a:cs typeface="Times New Roman" pitchFamily="18" charset="0"/>
            </a:endParaRPr>
          </a:p>
        </p:txBody>
      </p:sp>
      <p:sp>
        <p:nvSpPr>
          <p:cNvPr id="4" name="Right Arrow 3"/>
          <p:cNvSpPr/>
          <p:nvPr/>
        </p:nvSpPr>
        <p:spPr>
          <a:xfrm>
            <a:off x="3810000" y="4248150"/>
            <a:ext cx="2438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57150"/>
          <a:ext cx="8001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7924800" cy="857250"/>
          </a:xfrm>
        </p:spPr>
        <p:txBody>
          <a:bodyPr>
            <a:noAutofit/>
          </a:bodyPr>
          <a:lstStyle/>
          <a:p>
            <a:r>
              <a:rPr lang="en-US" sz="2400" b="1" dirty="0" smtClean="0">
                <a:latin typeface="Times New Roman" pitchFamily="18" charset="0"/>
                <a:cs typeface="Times New Roman" pitchFamily="18" charset="0"/>
              </a:rPr>
              <a:t>GENERAL CONSIDERATIONS IN SELECTION/DESIGN</a:t>
            </a:r>
            <a:endParaRPr lang="en-US" sz="24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dirty="0" smtClean="0"/>
              <a:t> </a:t>
            </a:r>
          </a:p>
          <a:p>
            <a:endParaRPr lang="en-US" dirty="0"/>
          </a:p>
        </p:txBody>
      </p:sp>
      <p:graphicFrame>
        <p:nvGraphicFramePr>
          <p:cNvPr id="4" name="Diagram 3"/>
          <p:cNvGraphicFramePr/>
          <p:nvPr/>
        </p:nvGraphicFramePr>
        <p:xfrm>
          <a:off x="228600" y="1123950"/>
          <a:ext cx="76962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918</TotalTime>
  <Words>1395</Words>
  <Application>Microsoft Office PowerPoint</Application>
  <PresentationFormat>On-screen Show (16:9)</PresentationFormat>
  <Paragraphs>218</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Algerian</vt:lpstr>
      <vt:lpstr>Calibri</vt:lpstr>
      <vt:lpstr>Century Schoolbook</vt:lpstr>
      <vt:lpstr>Courier New</vt:lpstr>
      <vt:lpstr>Times New Roman</vt:lpstr>
      <vt:lpstr>Wingdings</vt:lpstr>
      <vt:lpstr>Wingdings 2</vt:lpstr>
      <vt:lpstr>Oriel</vt:lpstr>
      <vt:lpstr>Safety Pharmacology</vt:lpstr>
      <vt:lpstr>SAFETY PHARMACOLOGY ICH S7(A+B) &amp; E14 Guidelines Step 4, May12, 2005</vt:lpstr>
      <vt:lpstr>ORIGIN</vt:lpstr>
      <vt:lpstr>The history of safety pharmacology </vt:lpstr>
      <vt:lpstr>CONTENTS</vt:lpstr>
      <vt:lpstr>Conti……..</vt:lpstr>
      <vt:lpstr>aim</vt:lpstr>
      <vt:lpstr>PowerPoint Presentation</vt:lpstr>
      <vt:lpstr>GENERAL CONSIDERATIONS IN SELECTION/DESIGN</vt:lpstr>
      <vt:lpstr>Importance of Safety Pharmacology</vt:lpstr>
      <vt:lpstr>Safety Pharmacology Studies </vt:lpstr>
      <vt:lpstr>Continue……..</vt:lpstr>
      <vt:lpstr>PowerPoint Presentation</vt:lpstr>
      <vt:lpstr>PowerPoint Presentation</vt:lpstr>
      <vt:lpstr>Central Nervous System </vt:lpstr>
      <vt:lpstr>Evaluation Methods</vt:lpstr>
      <vt:lpstr>PowerPoint Presentation</vt:lpstr>
      <vt:lpstr>PowerPoint Presentation</vt:lpstr>
      <vt:lpstr> 2. Cardiovascular Systems(CVS) </vt:lpstr>
      <vt:lpstr>PowerPoint Presentation</vt:lpstr>
      <vt:lpstr>3.Respiratory system</vt:lpstr>
      <vt:lpstr>Evaluation methods</vt:lpstr>
      <vt:lpstr>HERG ASSAY </vt:lpstr>
      <vt:lpstr>STRUCTURE OF HERG</vt:lpstr>
      <vt:lpstr>Conti….</vt:lpstr>
      <vt:lpstr> Supplemental Safety Pharmacology Studies </vt:lpstr>
      <vt:lpstr>KIDNEY INJURY MARKER </vt:lpstr>
      <vt:lpstr>2. Gastrointestinal System</vt:lpstr>
      <vt:lpstr>Evaluation methods</vt:lpstr>
      <vt:lpstr>Alternate models</vt:lpstr>
      <vt:lpstr>Conditions under which Studies are not Necessary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Mamta Tiwari</cp:lastModifiedBy>
  <cp:revision>43</cp:revision>
  <dcterms:created xsi:type="dcterms:W3CDTF">2023-04-18T12:45:17Z</dcterms:created>
  <dcterms:modified xsi:type="dcterms:W3CDTF">2023-09-20T08:14:07Z</dcterms:modified>
</cp:coreProperties>
</file>