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77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1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414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842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20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4690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679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121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33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32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50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1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58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70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77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03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EFE8-6F17-41E3-B4CD-89E325969741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2940-A382-4CB0-8DC4-14896201A3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684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4AA6-E87F-6F27-5655-D645C95F8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Nature of the Constitution of India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68CEC-C76E-6D89-98F8-AE3559F54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2643" y="4661446"/>
            <a:ext cx="4157148" cy="1719475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By</a:t>
            </a:r>
          </a:p>
          <a:p>
            <a:r>
              <a:rPr lang="en-IN" sz="2900" b="1" dirty="0"/>
              <a:t>Ashok Kumar</a:t>
            </a:r>
          </a:p>
          <a:p>
            <a:r>
              <a:rPr lang="en-IN" sz="2900" b="1" dirty="0"/>
              <a:t>Astt. Professor </a:t>
            </a:r>
          </a:p>
          <a:p>
            <a:r>
              <a:rPr lang="en-IN" sz="2900" b="1" dirty="0"/>
              <a:t>A.B.V. School of Legal Studies</a:t>
            </a:r>
          </a:p>
          <a:p>
            <a:r>
              <a:rPr lang="en-IN" sz="2900" b="1" dirty="0"/>
              <a:t>C.S.J.M. University, Kanpur</a:t>
            </a:r>
          </a:p>
        </p:txBody>
      </p:sp>
    </p:spTree>
    <p:extLst>
      <p:ext uri="{BB962C8B-B14F-4D97-AF65-F5344CB8AC3E}">
        <p14:creationId xmlns:p14="http://schemas.microsoft.com/office/powerpoint/2010/main" val="137315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E71BD-5ACF-5461-CA66-C8510D99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Scholars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3361-2181-C993-07BE-FB06A2632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/>
              <a:t>Kenneth C. </a:t>
            </a:r>
            <a:r>
              <a:rPr lang="en-IN" sz="2800" b="1" dirty="0" err="1"/>
              <a:t>Wheare</a:t>
            </a:r>
            <a:r>
              <a:rPr lang="en-IN" sz="2800" b="1" dirty="0"/>
              <a:t>: “</a:t>
            </a:r>
            <a:r>
              <a:rPr lang="en-US" sz="2800" b="1" dirty="0"/>
              <a:t>Similar to a federal system” (Quasi-</a:t>
            </a:r>
            <a:r>
              <a:rPr lang="en-US" sz="2800" b="1" dirty="0" err="1"/>
              <a:t>fedral</a:t>
            </a:r>
            <a:r>
              <a:rPr lang="en-US" sz="2800" b="1" dirty="0"/>
              <a:t>)</a:t>
            </a:r>
          </a:p>
          <a:p>
            <a:r>
              <a:rPr lang="en-US" sz="2800" b="1" dirty="0"/>
              <a:t>Sir Ivor Jennings: “India has a federation, with strong centralizing tendency”</a:t>
            </a:r>
          </a:p>
          <a:p>
            <a:r>
              <a:rPr lang="en-US" sz="2800" b="1" dirty="0"/>
              <a:t>Dr. B. R. Ambedkar: “federal Constitution”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85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6A6D-37CA-89ED-D60D-7E915B7E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Essential Features to be present in the federal Constitution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38BB-22DC-BED1-6ACB-CCD697956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Division of power- </a:t>
            </a:r>
            <a:r>
              <a:rPr lang="en-US" dirty="0"/>
              <a:t>The center and the state are not subordinate but coordinate with each other.</a:t>
            </a:r>
          </a:p>
          <a:p>
            <a:r>
              <a:rPr lang="en-IN" b="1" dirty="0"/>
              <a:t>Supremacy of law- </a:t>
            </a:r>
            <a:r>
              <a:rPr lang="en-US" dirty="0"/>
              <a:t>The Constitution is the supreme law.</a:t>
            </a:r>
          </a:p>
          <a:p>
            <a:r>
              <a:rPr lang="en-IN" b="1" dirty="0"/>
              <a:t>Distribution of Power- </a:t>
            </a:r>
            <a:r>
              <a:rPr lang="en-IN" dirty="0"/>
              <a:t>7th Schedule (</a:t>
            </a:r>
            <a:r>
              <a:rPr lang="en-US" dirty="0"/>
              <a:t>Union, State and the Concurrent list)</a:t>
            </a:r>
          </a:p>
          <a:p>
            <a:r>
              <a:rPr lang="en-IN" b="1" dirty="0"/>
              <a:t>Written Constitution- </a:t>
            </a:r>
            <a:r>
              <a:rPr lang="en-US" dirty="0"/>
              <a:t>A federal Constitution must be written.</a:t>
            </a:r>
          </a:p>
          <a:p>
            <a:r>
              <a:rPr lang="en-IN" b="1" dirty="0"/>
              <a:t>Rigidity- </a:t>
            </a:r>
            <a:r>
              <a:rPr lang="en-US" dirty="0"/>
              <a:t>ratification must come from at least 50% of the states. </a:t>
            </a:r>
            <a:r>
              <a:rPr lang="en-US" b="1" dirty="0" err="1"/>
              <a:t>Kihoto</a:t>
            </a:r>
            <a:r>
              <a:rPr lang="en-US" b="1" dirty="0"/>
              <a:t> </a:t>
            </a:r>
            <a:r>
              <a:rPr lang="en-US" b="1" dirty="0" err="1"/>
              <a:t>Hollohan</a:t>
            </a:r>
            <a:r>
              <a:rPr lang="en-US" b="1" dirty="0"/>
              <a:t> vs </a:t>
            </a:r>
            <a:r>
              <a:rPr lang="en-US" b="1" dirty="0" err="1"/>
              <a:t>Zachilhu</a:t>
            </a:r>
            <a:r>
              <a:rPr lang="en-US" b="1" dirty="0"/>
              <a:t> &amp; </a:t>
            </a:r>
            <a:r>
              <a:rPr lang="en-US" b="1" dirty="0" err="1"/>
              <a:t>Ors</a:t>
            </a:r>
            <a:r>
              <a:rPr lang="en-US" b="1" dirty="0"/>
              <a:t>.</a:t>
            </a:r>
          </a:p>
          <a:p>
            <a:r>
              <a:rPr lang="en-IN" b="1" dirty="0"/>
              <a:t>Authority of Courts- </a:t>
            </a:r>
            <a:r>
              <a:rPr lang="en-US" dirty="0"/>
              <a:t>The judiciary has the final authority to interpret the Constitution.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88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58E3-EF26-1641-AAF0-9C8A0461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Provisions of the Constitution not supporting the federal principle</a:t>
            </a:r>
            <a:endParaRPr lang="en-IN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43D83-D84B-7838-F1ED-FF658798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1987826"/>
            <a:ext cx="11280912" cy="4760844"/>
          </a:xfrm>
        </p:spPr>
        <p:txBody>
          <a:bodyPr>
            <a:normAutofit lnSpcReduction="10000"/>
          </a:bodyPr>
          <a:lstStyle/>
          <a:p>
            <a:r>
              <a:rPr lang="en-IN" sz="2000" b="1" dirty="0"/>
              <a:t>Appointment of Governors- (Article 155) </a:t>
            </a:r>
            <a:r>
              <a:rPr lang="en-US" sz="2000" dirty="0"/>
              <a:t>done by the Central government.</a:t>
            </a:r>
          </a:p>
          <a:p>
            <a:pPr lvl="1"/>
            <a:r>
              <a:rPr lang="en-US" sz="1800" dirty="0"/>
              <a:t>Rameshwar Prasad v Union of India (biasedness of governor in Bihar)</a:t>
            </a:r>
          </a:p>
          <a:p>
            <a:pPr lvl="1"/>
            <a:r>
              <a:rPr lang="en-US" sz="1800" dirty="0"/>
              <a:t>B.P. Singhal v Union of India (Governor cannot be removed by the Central government on the grounds that he is not in accordance with the policies of the Central government)</a:t>
            </a:r>
          </a:p>
          <a:p>
            <a:r>
              <a:rPr lang="en-IN" sz="2000" b="1" dirty="0"/>
              <a:t>Single Citizenship- </a:t>
            </a:r>
          </a:p>
          <a:p>
            <a:r>
              <a:rPr lang="en-US" sz="2000" b="1" dirty="0"/>
              <a:t>Parliament’s power to legislate in the national interest- Article 249.</a:t>
            </a:r>
          </a:p>
          <a:p>
            <a:r>
              <a:rPr lang="en-US" sz="2000" b="1" dirty="0"/>
              <a:t>Parliament’s power to form new States and alter the boundaries of existing States</a:t>
            </a:r>
          </a:p>
          <a:p>
            <a:r>
              <a:rPr lang="en-IN" sz="2000" b="1" dirty="0"/>
              <a:t>Appointment at key positions</a:t>
            </a:r>
          </a:p>
          <a:p>
            <a:r>
              <a:rPr lang="en-IN" sz="2000" b="1" dirty="0"/>
              <a:t>Unified judiciary</a:t>
            </a:r>
          </a:p>
          <a:p>
            <a:r>
              <a:rPr lang="en-IN" sz="2000" b="1" dirty="0"/>
              <a:t>Emergency provisions- </a:t>
            </a:r>
            <a:r>
              <a:rPr lang="en-IN" sz="2000" dirty="0"/>
              <a:t>Article 356, when </a:t>
            </a:r>
            <a:r>
              <a:rPr lang="en-US" sz="2000" dirty="0"/>
              <a:t>governance of the state </a:t>
            </a:r>
            <a:r>
              <a:rPr lang="en-US" sz="2000"/>
              <a:t>can’t take place </a:t>
            </a:r>
            <a:r>
              <a:rPr lang="en-US" sz="2000" dirty="0"/>
              <a:t>according to the principles of the Constitution</a:t>
            </a:r>
          </a:p>
          <a:p>
            <a:pPr lvl="1"/>
            <a:r>
              <a:rPr lang="en-US" sz="1600" dirty="0" err="1"/>
              <a:t>S.R.Bommai</a:t>
            </a:r>
            <a:r>
              <a:rPr lang="en-US" sz="1600" dirty="0"/>
              <a:t> v Union of India</a:t>
            </a:r>
            <a:endParaRPr lang="en-IN" sz="1600" dirty="0"/>
          </a:p>
          <a:p>
            <a:r>
              <a:rPr lang="en-IN" sz="2000" b="1" dirty="0"/>
              <a:t>Representation</a:t>
            </a:r>
          </a:p>
          <a:p>
            <a:r>
              <a:rPr lang="en-IN" sz="2000" b="1" dirty="0"/>
              <a:t>Residuary Powers</a:t>
            </a:r>
          </a:p>
        </p:txBody>
      </p:sp>
    </p:spTree>
    <p:extLst>
      <p:ext uri="{BB962C8B-B14F-4D97-AF65-F5344CB8AC3E}">
        <p14:creationId xmlns:p14="http://schemas.microsoft.com/office/powerpoint/2010/main" val="4106686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280</TotalTime>
  <Words>304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Nature of the Constitution of India </vt:lpstr>
      <vt:lpstr>Scholars View</vt:lpstr>
      <vt:lpstr>Essential Features to be present in the federal Constitution</vt:lpstr>
      <vt:lpstr>Provisions of the Constitution not supporting the federal principle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the Constitution of India </dc:title>
  <dc:creator>ashok kumar</dc:creator>
  <cp:lastModifiedBy>ashok kumar</cp:lastModifiedBy>
  <cp:revision>14</cp:revision>
  <dcterms:created xsi:type="dcterms:W3CDTF">2023-07-31T06:11:48Z</dcterms:created>
  <dcterms:modified xsi:type="dcterms:W3CDTF">2023-08-01T09:07:29Z</dcterms:modified>
</cp:coreProperties>
</file>