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6" r:id="rId6"/>
    <p:sldId id="260" r:id="rId7"/>
    <p:sldId id="265" r:id="rId8"/>
    <p:sldId id="267" r:id="rId9"/>
    <p:sldId id="263" r:id="rId10"/>
    <p:sldId id="264" r:id="rId11"/>
    <p:sldId id="273" r:id="rId12"/>
    <p:sldId id="274" r:id="rId13"/>
    <p:sldId id="275" r:id="rId14"/>
    <p:sldId id="276" r:id="rId15"/>
    <p:sldId id="277" r:id="rId16"/>
    <p:sldId id="278" r:id="rId17"/>
    <p:sldId id="279" r:id="rId18"/>
    <p:sldId id="280" r:id="rId19"/>
    <p:sldId id="281" r:id="rId20"/>
    <p:sldId id="28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9" d="100"/>
          <a:sy n="79" d="100"/>
        </p:scale>
        <p:origin x="-34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shal Kumar" userId="94bc78606ebea026" providerId="LiveId" clId="{E27D6CC0-EADD-4123-B6DE-5A577756EB0C}"/>
    <pc:docChg chg="undo custSel modSld">
      <pc:chgData name="Vishal Kumar" userId="94bc78606ebea026" providerId="LiveId" clId="{E27D6CC0-EADD-4123-B6DE-5A577756EB0C}" dt="2023-04-12T04:54:25.155" v="65" actId="1076"/>
      <pc:docMkLst>
        <pc:docMk/>
      </pc:docMkLst>
      <pc:sldChg chg="addSp delSp modSp mod">
        <pc:chgData name="Vishal Kumar" userId="94bc78606ebea026" providerId="LiveId" clId="{E27D6CC0-EADD-4123-B6DE-5A577756EB0C}" dt="2023-04-08T08:33:17.850" v="63" actId="20577"/>
        <pc:sldMkLst>
          <pc:docMk/>
          <pc:sldMk cId="318272133" sldId="257"/>
        </pc:sldMkLst>
        <pc:spChg chg="del">
          <ac:chgData name="Vishal Kumar" userId="94bc78606ebea026" providerId="LiveId" clId="{E27D6CC0-EADD-4123-B6DE-5A577756EB0C}" dt="2023-04-08T08:27:06.793" v="9" actId="478"/>
          <ac:spMkLst>
            <pc:docMk/>
            <pc:sldMk cId="318272133" sldId="257"/>
            <ac:spMk id="2" creationId="{412A261B-0317-4A61-9B1E-657430270CEC}"/>
          </ac:spMkLst>
        </pc:spChg>
        <pc:spChg chg="mod">
          <ac:chgData name="Vishal Kumar" userId="94bc78606ebea026" providerId="LiveId" clId="{E27D6CC0-EADD-4123-B6DE-5A577756EB0C}" dt="2023-04-08T08:33:17.850" v="63" actId="20577"/>
          <ac:spMkLst>
            <pc:docMk/>
            <pc:sldMk cId="318272133" sldId="257"/>
            <ac:spMk id="3" creationId="{3C3663ED-A22C-48F4-BCF4-C1B3F0E03C25}"/>
          </ac:spMkLst>
        </pc:spChg>
        <pc:spChg chg="add del">
          <ac:chgData name="Vishal Kumar" userId="94bc78606ebea026" providerId="LiveId" clId="{E27D6CC0-EADD-4123-B6DE-5A577756EB0C}" dt="2023-04-08T08:26:27.347" v="2" actId="22"/>
          <ac:spMkLst>
            <pc:docMk/>
            <pc:sldMk cId="318272133" sldId="257"/>
            <ac:spMk id="5" creationId="{B056F5C6-16B3-413E-8535-AFF6589150CC}"/>
          </ac:spMkLst>
        </pc:spChg>
      </pc:sldChg>
      <pc:sldChg chg="modSp mod">
        <pc:chgData name="Vishal Kumar" userId="94bc78606ebea026" providerId="LiveId" clId="{E27D6CC0-EADD-4123-B6DE-5A577756EB0C}" dt="2023-04-08T08:29:34.388" v="27" actId="122"/>
        <pc:sldMkLst>
          <pc:docMk/>
          <pc:sldMk cId="546363360" sldId="258"/>
        </pc:sldMkLst>
        <pc:spChg chg="mod">
          <ac:chgData name="Vishal Kumar" userId="94bc78606ebea026" providerId="LiveId" clId="{E27D6CC0-EADD-4123-B6DE-5A577756EB0C}" dt="2023-04-08T08:29:18.430" v="22" actId="122"/>
          <ac:spMkLst>
            <pc:docMk/>
            <pc:sldMk cId="546363360" sldId="258"/>
            <ac:spMk id="2" creationId="{3DAAD04D-C2AA-4D28-BCE1-4F3018632C32}"/>
          </ac:spMkLst>
        </pc:spChg>
        <pc:spChg chg="mod">
          <ac:chgData name="Vishal Kumar" userId="94bc78606ebea026" providerId="LiveId" clId="{E27D6CC0-EADD-4123-B6DE-5A577756EB0C}" dt="2023-04-08T08:29:34.388" v="27" actId="122"/>
          <ac:spMkLst>
            <pc:docMk/>
            <pc:sldMk cId="546363360" sldId="258"/>
            <ac:spMk id="3" creationId="{88485801-4A46-4FDF-87E0-BBB831A8D6AF}"/>
          </ac:spMkLst>
        </pc:spChg>
      </pc:sldChg>
      <pc:sldChg chg="delSp modSp mod">
        <pc:chgData name="Vishal Kumar" userId="94bc78606ebea026" providerId="LiveId" clId="{E27D6CC0-EADD-4123-B6DE-5A577756EB0C}" dt="2023-04-08T08:31:45.148" v="59" actId="1076"/>
        <pc:sldMkLst>
          <pc:docMk/>
          <pc:sldMk cId="3459360730" sldId="259"/>
        </pc:sldMkLst>
        <pc:spChg chg="del">
          <ac:chgData name="Vishal Kumar" userId="94bc78606ebea026" providerId="LiveId" clId="{E27D6CC0-EADD-4123-B6DE-5A577756EB0C}" dt="2023-04-08T08:31:39.813" v="56" actId="478"/>
          <ac:spMkLst>
            <pc:docMk/>
            <pc:sldMk cId="3459360730" sldId="259"/>
            <ac:spMk id="2" creationId="{F7F87458-F4B8-47EA-8DB1-B357B4A61174}"/>
          </ac:spMkLst>
        </pc:spChg>
        <pc:spChg chg="mod">
          <ac:chgData name="Vishal Kumar" userId="94bc78606ebea026" providerId="LiveId" clId="{E27D6CC0-EADD-4123-B6DE-5A577756EB0C}" dt="2023-04-08T08:31:45.148" v="59" actId="1076"/>
          <ac:spMkLst>
            <pc:docMk/>
            <pc:sldMk cId="3459360730" sldId="259"/>
            <ac:spMk id="3" creationId="{CFA18426-32B5-42D7-918C-C6FDC5C2B055}"/>
          </ac:spMkLst>
        </pc:spChg>
      </pc:sldChg>
      <pc:sldChg chg="modSp mod">
        <pc:chgData name="Vishal Kumar" userId="94bc78606ebea026" providerId="LiveId" clId="{E27D6CC0-EADD-4123-B6DE-5A577756EB0C}" dt="2023-04-12T04:54:25.155" v="65" actId="1076"/>
        <pc:sldMkLst>
          <pc:docMk/>
          <pc:sldMk cId="1762203454" sldId="267"/>
        </pc:sldMkLst>
        <pc:picChg chg="mod">
          <ac:chgData name="Vishal Kumar" userId="94bc78606ebea026" providerId="LiveId" clId="{E27D6CC0-EADD-4123-B6DE-5A577756EB0C}" dt="2023-04-12T04:54:25.155" v="65" actId="1076"/>
          <ac:picMkLst>
            <pc:docMk/>
            <pc:sldMk cId="1762203454" sldId="267"/>
            <ac:picMk id="6" creationId="{1AF1FFF4-3BD2-4C51-9720-914FCABA861F}"/>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933A80-C61A-43CB-BB58-D90846FEDA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697AED30-3670-470A-9699-D82C56DC1C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B72E19BD-E22B-4F96-AE99-2A6CCE5E5E1F}"/>
              </a:ext>
            </a:extLst>
          </p:cNvPr>
          <p:cNvSpPr>
            <a:spLocks noGrp="1"/>
          </p:cNvSpPr>
          <p:nvPr>
            <p:ph type="dt" sz="half" idx="10"/>
          </p:nvPr>
        </p:nvSpPr>
        <p:spPr/>
        <p:txBody>
          <a:bodyPr/>
          <a:lstStyle/>
          <a:p>
            <a:fld id="{EBD48AE2-4286-4BA1-957B-BE3759855116}" type="datetimeFigureOut">
              <a:rPr lang="en-IN" smtClean="0"/>
              <a:t>28-04-23</a:t>
            </a:fld>
            <a:endParaRPr lang="en-IN"/>
          </a:p>
        </p:txBody>
      </p:sp>
      <p:sp>
        <p:nvSpPr>
          <p:cNvPr id="5" name="Footer Placeholder 4">
            <a:extLst>
              <a:ext uri="{FF2B5EF4-FFF2-40B4-BE49-F238E27FC236}">
                <a16:creationId xmlns="" xmlns:a16="http://schemas.microsoft.com/office/drawing/2014/main" id="{F118FB10-2DCE-490D-979A-8B3663EBE03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14564609-A1C8-42C6-A13F-783835525FA7}"/>
              </a:ext>
            </a:extLst>
          </p:cNvPr>
          <p:cNvSpPr>
            <a:spLocks noGrp="1"/>
          </p:cNvSpPr>
          <p:nvPr>
            <p:ph type="sldNum" sz="quarter" idx="12"/>
          </p:nvPr>
        </p:nvSpPr>
        <p:spPr/>
        <p:txBody>
          <a:bodyPr/>
          <a:lstStyle/>
          <a:p>
            <a:fld id="{42C072C4-A3DF-45BF-AE96-8D85654B4E33}" type="slidenum">
              <a:rPr lang="en-IN" smtClean="0"/>
              <a:t>‹#›</a:t>
            </a:fld>
            <a:endParaRPr lang="en-IN"/>
          </a:p>
        </p:txBody>
      </p:sp>
    </p:spTree>
    <p:extLst>
      <p:ext uri="{BB962C8B-B14F-4D97-AF65-F5344CB8AC3E}">
        <p14:creationId xmlns:p14="http://schemas.microsoft.com/office/powerpoint/2010/main" val="28007528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AF902D-E654-4119-97B9-AF17FB834E0B}"/>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C51DD091-F7DB-4F5F-9412-DA2A518AFC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B06C744F-2C07-475B-A31A-736409553356}"/>
              </a:ext>
            </a:extLst>
          </p:cNvPr>
          <p:cNvSpPr>
            <a:spLocks noGrp="1"/>
          </p:cNvSpPr>
          <p:nvPr>
            <p:ph type="dt" sz="half" idx="10"/>
          </p:nvPr>
        </p:nvSpPr>
        <p:spPr/>
        <p:txBody>
          <a:bodyPr/>
          <a:lstStyle/>
          <a:p>
            <a:fld id="{EBD48AE2-4286-4BA1-957B-BE3759855116}" type="datetimeFigureOut">
              <a:rPr lang="en-IN" smtClean="0"/>
              <a:t>28-04-23</a:t>
            </a:fld>
            <a:endParaRPr lang="en-IN"/>
          </a:p>
        </p:txBody>
      </p:sp>
      <p:sp>
        <p:nvSpPr>
          <p:cNvPr id="5" name="Footer Placeholder 4">
            <a:extLst>
              <a:ext uri="{FF2B5EF4-FFF2-40B4-BE49-F238E27FC236}">
                <a16:creationId xmlns="" xmlns:a16="http://schemas.microsoft.com/office/drawing/2014/main" id="{2972C88B-B5F3-4204-B4F2-A7268DFA48C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3F4604E7-D412-4A50-8B6D-9792DEE5B0F9}"/>
              </a:ext>
            </a:extLst>
          </p:cNvPr>
          <p:cNvSpPr>
            <a:spLocks noGrp="1"/>
          </p:cNvSpPr>
          <p:nvPr>
            <p:ph type="sldNum" sz="quarter" idx="12"/>
          </p:nvPr>
        </p:nvSpPr>
        <p:spPr/>
        <p:txBody>
          <a:bodyPr/>
          <a:lstStyle/>
          <a:p>
            <a:fld id="{42C072C4-A3DF-45BF-AE96-8D85654B4E33}" type="slidenum">
              <a:rPr lang="en-IN" smtClean="0"/>
              <a:t>‹#›</a:t>
            </a:fld>
            <a:endParaRPr lang="en-IN"/>
          </a:p>
        </p:txBody>
      </p:sp>
    </p:spTree>
    <p:extLst>
      <p:ext uri="{BB962C8B-B14F-4D97-AF65-F5344CB8AC3E}">
        <p14:creationId xmlns:p14="http://schemas.microsoft.com/office/powerpoint/2010/main" val="2298494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47857C6B-97B5-4D29-84EA-CC2B2E3B6E5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8E51449F-08A0-4DD8-BEDC-7E76AA5D49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04C61F41-C0D7-4F70-B8D6-71257ED768A8}"/>
              </a:ext>
            </a:extLst>
          </p:cNvPr>
          <p:cNvSpPr>
            <a:spLocks noGrp="1"/>
          </p:cNvSpPr>
          <p:nvPr>
            <p:ph type="dt" sz="half" idx="10"/>
          </p:nvPr>
        </p:nvSpPr>
        <p:spPr/>
        <p:txBody>
          <a:bodyPr/>
          <a:lstStyle/>
          <a:p>
            <a:fld id="{EBD48AE2-4286-4BA1-957B-BE3759855116}" type="datetimeFigureOut">
              <a:rPr lang="en-IN" smtClean="0"/>
              <a:t>28-04-23</a:t>
            </a:fld>
            <a:endParaRPr lang="en-IN"/>
          </a:p>
        </p:txBody>
      </p:sp>
      <p:sp>
        <p:nvSpPr>
          <p:cNvPr id="5" name="Footer Placeholder 4">
            <a:extLst>
              <a:ext uri="{FF2B5EF4-FFF2-40B4-BE49-F238E27FC236}">
                <a16:creationId xmlns="" xmlns:a16="http://schemas.microsoft.com/office/drawing/2014/main" id="{E4BD2541-609F-4AB8-96D0-83837FD50A3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0FFEE4C4-B368-43B4-AE53-E6E752960335}"/>
              </a:ext>
            </a:extLst>
          </p:cNvPr>
          <p:cNvSpPr>
            <a:spLocks noGrp="1"/>
          </p:cNvSpPr>
          <p:nvPr>
            <p:ph type="sldNum" sz="quarter" idx="12"/>
          </p:nvPr>
        </p:nvSpPr>
        <p:spPr/>
        <p:txBody>
          <a:bodyPr/>
          <a:lstStyle/>
          <a:p>
            <a:fld id="{42C072C4-A3DF-45BF-AE96-8D85654B4E33}" type="slidenum">
              <a:rPr lang="en-IN" smtClean="0"/>
              <a:t>‹#›</a:t>
            </a:fld>
            <a:endParaRPr lang="en-IN"/>
          </a:p>
        </p:txBody>
      </p:sp>
    </p:spTree>
    <p:extLst>
      <p:ext uri="{BB962C8B-B14F-4D97-AF65-F5344CB8AC3E}">
        <p14:creationId xmlns:p14="http://schemas.microsoft.com/office/powerpoint/2010/main" val="2859343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4871396-B463-4388-8F19-D741B669418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DA09BA97-0153-4107-9F17-7FD6374B4C7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1C81DF2E-68C0-471F-B689-CD562E17EC67}"/>
              </a:ext>
            </a:extLst>
          </p:cNvPr>
          <p:cNvSpPr>
            <a:spLocks noGrp="1"/>
          </p:cNvSpPr>
          <p:nvPr>
            <p:ph type="dt" sz="half" idx="10"/>
          </p:nvPr>
        </p:nvSpPr>
        <p:spPr/>
        <p:txBody>
          <a:bodyPr/>
          <a:lstStyle/>
          <a:p>
            <a:fld id="{EBD48AE2-4286-4BA1-957B-BE3759855116}" type="datetimeFigureOut">
              <a:rPr lang="en-IN" smtClean="0"/>
              <a:t>28-04-23</a:t>
            </a:fld>
            <a:endParaRPr lang="en-IN"/>
          </a:p>
        </p:txBody>
      </p:sp>
      <p:sp>
        <p:nvSpPr>
          <p:cNvPr id="5" name="Footer Placeholder 4">
            <a:extLst>
              <a:ext uri="{FF2B5EF4-FFF2-40B4-BE49-F238E27FC236}">
                <a16:creationId xmlns="" xmlns:a16="http://schemas.microsoft.com/office/drawing/2014/main" id="{C640CE96-BCA6-4621-BBEC-423E2F96126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003EEBE7-9677-4D3D-8641-6CEEC0F1E721}"/>
              </a:ext>
            </a:extLst>
          </p:cNvPr>
          <p:cNvSpPr>
            <a:spLocks noGrp="1"/>
          </p:cNvSpPr>
          <p:nvPr>
            <p:ph type="sldNum" sz="quarter" idx="12"/>
          </p:nvPr>
        </p:nvSpPr>
        <p:spPr/>
        <p:txBody>
          <a:bodyPr/>
          <a:lstStyle/>
          <a:p>
            <a:fld id="{42C072C4-A3DF-45BF-AE96-8D85654B4E33}" type="slidenum">
              <a:rPr lang="en-IN" smtClean="0"/>
              <a:t>‹#›</a:t>
            </a:fld>
            <a:endParaRPr lang="en-IN"/>
          </a:p>
        </p:txBody>
      </p:sp>
    </p:spTree>
    <p:extLst>
      <p:ext uri="{BB962C8B-B14F-4D97-AF65-F5344CB8AC3E}">
        <p14:creationId xmlns:p14="http://schemas.microsoft.com/office/powerpoint/2010/main" val="2168626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1FFC88-B6F1-4875-8738-7D34A93F5C7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CCA76BE7-1AEC-4C0B-BC0C-D4012ED3C7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03953D9-D772-4F78-807F-92C603C6CE05}"/>
              </a:ext>
            </a:extLst>
          </p:cNvPr>
          <p:cNvSpPr>
            <a:spLocks noGrp="1"/>
          </p:cNvSpPr>
          <p:nvPr>
            <p:ph type="dt" sz="half" idx="10"/>
          </p:nvPr>
        </p:nvSpPr>
        <p:spPr/>
        <p:txBody>
          <a:bodyPr/>
          <a:lstStyle/>
          <a:p>
            <a:fld id="{EBD48AE2-4286-4BA1-957B-BE3759855116}" type="datetimeFigureOut">
              <a:rPr lang="en-IN" smtClean="0"/>
              <a:t>28-04-23</a:t>
            </a:fld>
            <a:endParaRPr lang="en-IN"/>
          </a:p>
        </p:txBody>
      </p:sp>
      <p:sp>
        <p:nvSpPr>
          <p:cNvPr id="5" name="Footer Placeholder 4">
            <a:extLst>
              <a:ext uri="{FF2B5EF4-FFF2-40B4-BE49-F238E27FC236}">
                <a16:creationId xmlns="" xmlns:a16="http://schemas.microsoft.com/office/drawing/2014/main" id="{2B926C23-6655-436F-B2AD-E964E666071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D061A68E-0B19-4BDE-AC52-CF29C022D0E9}"/>
              </a:ext>
            </a:extLst>
          </p:cNvPr>
          <p:cNvSpPr>
            <a:spLocks noGrp="1"/>
          </p:cNvSpPr>
          <p:nvPr>
            <p:ph type="sldNum" sz="quarter" idx="12"/>
          </p:nvPr>
        </p:nvSpPr>
        <p:spPr/>
        <p:txBody>
          <a:bodyPr/>
          <a:lstStyle/>
          <a:p>
            <a:fld id="{42C072C4-A3DF-45BF-AE96-8D85654B4E33}" type="slidenum">
              <a:rPr lang="en-IN" smtClean="0"/>
              <a:t>‹#›</a:t>
            </a:fld>
            <a:endParaRPr lang="en-IN"/>
          </a:p>
        </p:txBody>
      </p:sp>
    </p:spTree>
    <p:extLst>
      <p:ext uri="{BB962C8B-B14F-4D97-AF65-F5344CB8AC3E}">
        <p14:creationId xmlns:p14="http://schemas.microsoft.com/office/powerpoint/2010/main" val="2451471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416E9A-E3DE-4EBD-90AF-174991D0817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927CD6FB-AFB6-47B0-B7BE-B94B15761E5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D124D223-34CD-46D8-AC69-3A5CCF828B5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86268188-1A7E-4CFA-9E15-FBDB57D4177F}"/>
              </a:ext>
            </a:extLst>
          </p:cNvPr>
          <p:cNvSpPr>
            <a:spLocks noGrp="1"/>
          </p:cNvSpPr>
          <p:nvPr>
            <p:ph type="dt" sz="half" idx="10"/>
          </p:nvPr>
        </p:nvSpPr>
        <p:spPr/>
        <p:txBody>
          <a:bodyPr/>
          <a:lstStyle/>
          <a:p>
            <a:fld id="{EBD48AE2-4286-4BA1-957B-BE3759855116}" type="datetimeFigureOut">
              <a:rPr lang="en-IN" smtClean="0"/>
              <a:t>28-04-23</a:t>
            </a:fld>
            <a:endParaRPr lang="en-IN"/>
          </a:p>
        </p:txBody>
      </p:sp>
      <p:sp>
        <p:nvSpPr>
          <p:cNvPr id="6" name="Footer Placeholder 5">
            <a:extLst>
              <a:ext uri="{FF2B5EF4-FFF2-40B4-BE49-F238E27FC236}">
                <a16:creationId xmlns="" xmlns:a16="http://schemas.microsoft.com/office/drawing/2014/main" id="{F2DD2872-1C30-41A4-8B9D-AEED5FFEAAE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80C02C8C-26CF-4506-A606-C6E4ACFB0A58}"/>
              </a:ext>
            </a:extLst>
          </p:cNvPr>
          <p:cNvSpPr>
            <a:spLocks noGrp="1"/>
          </p:cNvSpPr>
          <p:nvPr>
            <p:ph type="sldNum" sz="quarter" idx="12"/>
          </p:nvPr>
        </p:nvSpPr>
        <p:spPr/>
        <p:txBody>
          <a:bodyPr/>
          <a:lstStyle/>
          <a:p>
            <a:fld id="{42C072C4-A3DF-45BF-AE96-8D85654B4E33}" type="slidenum">
              <a:rPr lang="en-IN" smtClean="0"/>
              <a:t>‹#›</a:t>
            </a:fld>
            <a:endParaRPr lang="en-IN"/>
          </a:p>
        </p:txBody>
      </p:sp>
    </p:spTree>
    <p:extLst>
      <p:ext uri="{BB962C8B-B14F-4D97-AF65-F5344CB8AC3E}">
        <p14:creationId xmlns:p14="http://schemas.microsoft.com/office/powerpoint/2010/main" val="4055506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D356878-0126-4C81-8996-5D0D5F8C3A6C}"/>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A4EFC06B-8E8B-4C26-973E-6D65BA28AE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3ED7370-CA84-4696-8414-5990E17D5B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42590E03-F5ED-4B9E-AFC2-956CB7C1EB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801DFC7F-0DE8-44A3-A750-22A9E98E0B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3A63DEB9-8C1D-425E-97F0-293111B01A2C}"/>
              </a:ext>
            </a:extLst>
          </p:cNvPr>
          <p:cNvSpPr>
            <a:spLocks noGrp="1"/>
          </p:cNvSpPr>
          <p:nvPr>
            <p:ph type="dt" sz="half" idx="10"/>
          </p:nvPr>
        </p:nvSpPr>
        <p:spPr/>
        <p:txBody>
          <a:bodyPr/>
          <a:lstStyle/>
          <a:p>
            <a:fld id="{EBD48AE2-4286-4BA1-957B-BE3759855116}" type="datetimeFigureOut">
              <a:rPr lang="en-IN" smtClean="0"/>
              <a:t>28-04-23</a:t>
            </a:fld>
            <a:endParaRPr lang="en-IN"/>
          </a:p>
        </p:txBody>
      </p:sp>
      <p:sp>
        <p:nvSpPr>
          <p:cNvPr id="8" name="Footer Placeholder 7">
            <a:extLst>
              <a:ext uri="{FF2B5EF4-FFF2-40B4-BE49-F238E27FC236}">
                <a16:creationId xmlns="" xmlns:a16="http://schemas.microsoft.com/office/drawing/2014/main" id="{2DC6EB03-F85E-4617-A2F6-3133B035324C}"/>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 xmlns:a16="http://schemas.microsoft.com/office/drawing/2014/main" id="{97337416-A943-489F-B430-D6430FFF2E05}"/>
              </a:ext>
            </a:extLst>
          </p:cNvPr>
          <p:cNvSpPr>
            <a:spLocks noGrp="1"/>
          </p:cNvSpPr>
          <p:nvPr>
            <p:ph type="sldNum" sz="quarter" idx="12"/>
          </p:nvPr>
        </p:nvSpPr>
        <p:spPr/>
        <p:txBody>
          <a:bodyPr/>
          <a:lstStyle/>
          <a:p>
            <a:fld id="{42C072C4-A3DF-45BF-AE96-8D85654B4E33}" type="slidenum">
              <a:rPr lang="en-IN" smtClean="0"/>
              <a:t>‹#›</a:t>
            </a:fld>
            <a:endParaRPr lang="en-IN"/>
          </a:p>
        </p:txBody>
      </p:sp>
    </p:spTree>
    <p:extLst>
      <p:ext uri="{BB962C8B-B14F-4D97-AF65-F5344CB8AC3E}">
        <p14:creationId xmlns:p14="http://schemas.microsoft.com/office/powerpoint/2010/main" val="1257499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523AEC3-D531-4617-B052-C45766BDAA1C}"/>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12065CB7-599D-40ED-AAB5-CC3404821809}"/>
              </a:ext>
            </a:extLst>
          </p:cNvPr>
          <p:cNvSpPr>
            <a:spLocks noGrp="1"/>
          </p:cNvSpPr>
          <p:nvPr>
            <p:ph type="dt" sz="half" idx="10"/>
          </p:nvPr>
        </p:nvSpPr>
        <p:spPr/>
        <p:txBody>
          <a:bodyPr/>
          <a:lstStyle/>
          <a:p>
            <a:fld id="{EBD48AE2-4286-4BA1-957B-BE3759855116}" type="datetimeFigureOut">
              <a:rPr lang="en-IN" smtClean="0"/>
              <a:t>28-04-23</a:t>
            </a:fld>
            <a:endParaRPr lang="en-IN"/>
          </a:p>
        </p:txBody>
      </p:sp>
      <p:sp>
        <p:nvSpPr>
          <p:cNvPr id="4" name="Footer Placeholder 3">
            <a:extLst>
              <a:ext uri="{FF2B5EF4-FFF2-40B4-BE49-F238E27FC236}">
                <a16:creationId xmlns="" xmlns:a16="http://schemas.microsoft.com/office/drawing/2014/main" id="{102DB4D1-ED94-45D4-8A82-3B1C5611B7C4}"/>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 xmlns:a16="http://schemas.microsoft.com/office/drawing/2014/main" id="{81A78F06-630C-4050-BC22-C16AC1BA12B0}"/>
              </a:ext>
            </a:extLst>
          </p:cNvPr>
          <p:cNvSpPr>
            <a:spLocks noGrp="1"/>
          </p:cNvSpPr>
          <p:nvPr>
            <p:ph type="sldNum" sz="quarter" idx="12"/>
          </p:nvPr>
        </p:nvSpPr>
        <p:spPr/>
        <p:txBody>
          <a:bodyPr/>
          <a:lstStyle/>
          <a:p>
            <a:fld id="{42C072C4-A3DF-45BF-AE96-8D85654B4E33}" type="slidenum">
              <a:rPr lang="en-IN" smtClean="0"/>
              <a:t>‹#›</a:t>
            </a:fld>
            <a:endParaRPr lang="en-IN"/>
          </a:p>
        </p:txBody>
      </p:sp>
    </p:spTree>
    <p:extLst>
      <p:ext uri="{BB962C8B-B14F-4D97-AF65-F5344CB8AC3E}">
        <p14:creationId xmlns:p14="http://schemas.microsoft.com/office/powerpoint/2010/main" val="3036424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09A9113F-D6F3-46E2-9CA9-007C3C8F4532}"/>
              </a:ext>
            </a:extLst>
          </p:cNvPr>
          <p:cNvSpPr>
            <a:spLocks noGrp="1"/>
          </p:cNvSpPr>
          <p:nvPr>
            <p:ph type="dt" sz="half" idx="10"/>
          </p:nvPr>
        </p:nvSpPr>
        <p:spPr/>
        <p:txBody>
          <a:bodyPr/>
          <a:lstStyle/>
          <a:p>
            <a:fld id="{EBD48AE2-4286-4BA1-957B-BE3759855116}" type="datetimeFigureOut">
              <a:rPr lang="en-IN" smtClean="0"/>
              <a:t>28-04-23</a:t>
            </a:fld>
            <a:endParaRPr lang="en-IN"/>
          </a:p>
        </p:txBody>
      </p:sp>
      <p:sp>
        <p:nvSpPr>
          <p:cNvPr id="3" name="Footer Placeholder 2">
            <a:extLst>
              <a:ext uri="{FF2B5EF4-FFF2-40B4-BE49-F238E27FC236}">
                <a16:creationId xmlns="" xmlns:a16="http://schemas.microsoft.com/office/drawing/2014/main" id="{76122AB5-E982-45F5-B55C-E93F9A6B513B}"/>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 xmlns:a16="http://schemas.microsoft.com/office/drawing/2014/main" id="{D614A591-81D0-43BD-A003-7DD1FA164C09}"/>
              </a:ext>
            </a:extLst>
          </p:cNvPr>
          <p:cNvSpPr>
            <a:spLocks noGrp="1"/>
          </p:cNvSpPr>
          <p:nvPr>
            <p:ph type="sldNum" sz="quarter" idx="12"/>
          </p:nvPr>
        </p:nvSpPr>
        <p:spPr/>
        <p:txBody>
          <a:bodyPr/>
          <a:lstStyle/>
          <a:p>
            <a:fld id="{42C072C4-A3DF-45BF-AE96-8D85654B4E33}" type="slidenum">
              <a:rPr lang="en-IN" smtClean="0"/>
              <a:t>‹#›</a:t>
            </a:fld>
            <a:endParaRPr lang="en-IN"/>
          </a:p>
        </p:txBody>
      </p:sp>
    </p:spTree>
    <p:extLst>
      <p:ext uri="{BB962C8B-B14F-4D97-AF65-F5344CB8AC3E}">
        <p14:creationId xmlns:p14="http://schemas.microsoft.com/office/powerpoint/2010/main" val="4091175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C479C73-996B-42B2-8451-C50EB90125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D7761A25-2308-4CF9-B39E-8B6C07DD31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82F3A4FE-2A19-4501-BF70-E0D9DC81C0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2D49F7C-361E-4BFD-A6FA-E39FBEE0C4FA}"/>
              </a:ext>
            </a:extLst>
          </p:cNvPr>
          <p:cNvSpPr>
            <a:spLocks noGrp="1"/>
          </p:cNvSpPr>
          <p:nvPr>
            <p:ph type="dt" sz="half" idx="10"/>
          </p:nvPr>
        </p:nvSpPr>
        <p:spPr/>
        <p:txBody>
          <a:bodyPr/>
          <a:lstStyle/>
          <a:p>
            <a:fld id="{EBD48AE2-4286-4BA1-957B-BE3759855116}" type="datetimeFigureOut">
              <a:rPr lang="en-IN" smtClean="0"/>
              <a:t>28-04-23</a:t>
            </a:fld>
            <a:endParaRPr lang="en-IN"/>
          </a:p>
        </p:txBody>
      </p:sp>
      <p:sp>
        <p:nvSpPr>
          <p:cNvPr id="6" name="Footer Placeholder 5">
            <a:extLst>
              <a:ext uri="{FF2B5EF4-FFF2-40B4-BE49-F238E27FC236}">
                <a16:creationId xmlns="" xmlns:a16="http://schemas.microsoft.com/office/drawing/2014/main" id="{AE4D5A55-1D11-438F-AB86-4CB3EB5BE7A3}"/>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BD86D913-2097-4C84-AF95-AB496CC973B4}"/>
              </a:ext>
            </a:extLst>
          </p:cNvPr>
          <p:cNvSpPr>
            <a:spLocks noGrp="1"/>
          </p:cNvSpPr>
          <p:nvPr>
            <p:ph type="sldNum" sz="quarter" idx="12"/>
          </p:nvPr>
        </p:nvSpPr>
        <p:spPr/>
        <p:txBody>
          <a:bodyPr/>
          <a:lstStyle/>
          <a:p>
            <a:fld id="{42C072C4-A3DF-45BF-AE96-8D85654B4E33}" type="slidenum">
              <a:rPr lang="en-IN" smtClean="0"/>
              <a:t>‹#›</a:t>
            </a:fld>
            <a:endParaRPr lang="en-IN"/>
          </a:p>
        </p:txBody>
      </p:sp>
    </p:spTree>
    <p:extLst>
      <p:ext uri="{BB962C8B-B14F-4D97-AF65-F5344CB8AC3E}">
        <p14:creationId xmlns:p14="http://schemas.microsoft.com/office/powerpoint/2010/main" val="2517247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0CC1F6-FCCC-4E79-916F-09D207C5E4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B88021F6-1496-4EFC-BD7A-2555A041D8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78979F93-2A64-4B5B-9EA0-600187FD27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BA8889B3-D4A7-4FF0-BD30-096A01939188}"/>
              </a:ext>
            </a:extLst>
          </p:cNvPr>
          <p:cNvSpPr>
            <a:spLocks noGrp="1"/>
          </p:cNvSpPr>
          <p:nvPr>
            <p:ph type="dt" sz="half" idx="10"/>
          </p:nvPr>
        </p:nvSpPr>
        <p:spPr/>
        <p:txBody>
          <a:bodyPr/>
          <a:lstStyle/>
          <a:p>
            <a:fld id="{EBD48AE2-4286-4BA1-957B-BE3759855116}" type="datetimeFigureOut">
              <a:rPr lang="en-IN" smtClean="0"/>
              <a:t>28-04-23</a:t>
            </a:fld>
            <a:endParaRPr lang="en-IN"/>
          </a:p>
        </p:txBody>
      </p:sp>
      <p:sp>
        <p:nvSpPr>
          <p:cNvPr id="6" name="Footer Placeholder 5">
            <a:extLst>
              <a:ext uri="{FF2B5EF4-FFF2-40B4-BE49-F238E27FC236}">
                <a16:creationId xmlns="" xmlns:a16="http://schemas.microsoft.com/office/drawing/2014/main" id="{881AEAC1-0A5D-4C9C-870E-995D1AC7B71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74C1597E-B796-485E-BB68-4C128A627C88}"/>
              </a:ext>
            </a:extLst>
          </p:cNvPr>
          <p:cNvSpPr>
            <a:spLocks noGrp="1"/>
          </p:cNvSpPr>
          <p:nvPr>
            <p:ph type="sldNum" sz="quarter" idx="12"/>
          </p:nvPr>
        </p:nvSpPr>
        <p:spPr/>
        <p:txBody>
          <a:bodyPr/>
          <a:lstStyle/>
          <a:p>
            <a:fld id="{42C072C4-A3DF-45BF-AE96-8D85654B4E33}" type="slidenum">
              <a:rPr lang="en-IN" smtClean="0"/>
              <a:t>‹#›</a:t>
            </a:fld>
            <a:endParaRPr lang="en-IN"/>
          </a:p>
        </p:txBody>
      </p:sp>
    </p:spTree>
    <p:extLst>
      <p:ext uri="{BB962C8B-B14F-4D97-AF65-F5344CB8AC3E}">
        <p14:creationId xmlns:p14="http://schemas.microsoft.com/office/powerpoint/2010/main" val="4250866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987DBE94-E150-473C-A675-4FC96D39CF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6FEA241F-A1C2-4713-A737-F3AB612E4D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24551976-9690-42DD-934D-A52A6BEE25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D48AE2-4286-4BA1-957B-BE3759855116}" type="datetimeFigureOut">
              <a:rPr lang="en-IN" smtClean="0"/>
              <a:t>28-04-23</a:t>
            </a:fld>
            <a:endParaRPr lang="en-IN"/>
          </a:p>
        </p:txBody>
      </p:sp>
      <p:sp>
        <p:nvSpPr>
          <p:cNvPr id="5" name="Footer Placeholder 4">
            <a:extLst>
              <a:ext uri="{FF2B5EF4-FFF2-40B4-BE49-F238E27FC236}">
                <a16:creationId xmlns="" xmlns:a16="http://schemas.microsoft.com/office/drawing/2014/main" id="{09260322-7A53-45E8-94E2-DB63757471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 xmlns:a16="http://schemas.microsoft.com/office/drawing/2014/main" id="{DECA3220-6AD4-408B-83CE-9D19C37274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072C4-A3DF-45BF-AE96-8D85654B4E33}" type="slidenum">
              <a:rPr lang="en-IN" smtClean="0"/>
              <a:t>‹#›</a:t>
            </a:fld>
            <a:endParaRPr lang="en-IN"/>
          </a:p>
        </p:txBody>
      </p:sp>
    </p:spTree>
    <p:extLst>
      <p:ext uri="{BB962C8B-B14F-4D97-AF65-F5344CB8AC3E}">
        <p14:creationId xmlns:p14="http://schemas.microsoft.com/office/powerpoint/2010/main" val="568012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studysmarter.co.uk/explanations/physics/force/gravit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8F7221F-2788-468A-BF7D-F9361E22183B}"/>
              </a:ext>
            </a:extLst>
          </p:cNvPr>
          <p:cNvSpPr>
            <a:spLocks noGrp="1"/>
          </p:cNvSpPr>
          <p:nvPr>
            <p:ph type="ctrTitle"/>
          </p:nvPr>
        </p:nvSpPr>
        <p:spPr/>
        <p:txBody>
          <a:bodyPr/>
          <a:lstStyle/>
          <a:p>
            <a:r>
              <a:rPr lang="en-US" dirty="0"/>
              <a:t>UNIT 3</a:t>
            </a:r>
            <a:endParaRPr lang="en-IN" dirty="0"/>
          </a:p>
        </p:txBody>
      </p:sp>
      <p:sp>
        <p:nvSpPr>
          <p:cNvPr id="3" name="Subtitle 2">
            <a:extLst>
              <a:ext uri="{FF2B5EF4-FFF2-40B4-BE49-F238E27FC236}">
                <a16:creationId xmlns="" xmlns:a16="http://schemas.microsoft.com/office/drawing/2014/main" id="{CFE99E9E-D6D1-46BE-8AD9-29131633959B}"/>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3641750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14A992-9462-4573-91BA-512A45B47813}"/>
              </a:ext>
            </a:extLst>
          </p:cNvPr>
          <p:cNvSpPr>
            <a:spLocks noGrp="1"/>
          </p:cNvSpPr>
          <p:nvPr>
            <p:ph type="title"/>
          </p:nvPr>
        </p:nvSpPr>
        <p:spPr/>
        <p:txBody>
          <a:bodyPr/>
          <a:lstStyle/>
          <a:p>
            <a:endParaRPr lang="en-IN"/>
          </a:p>
        </p:txBody>
      </p:sp>
      <p:sp>
        <p:nvSpPr>
          <p:cNvPr id="3" name="Content Placeholder 2">
            <a:extLst>
              <a:ext uri="{FF2B5EF4-FFF2-40B4-BE49-F238E27FC236}">
                <a16:creationId xmlns="" xmlns:a16="http://schemas.microsoft.com/office/drawing/2014/main" id="{FCABA032-FC0B-48A9-9035-F658B4C472C4}"/>
              </a:ext>
            </a:extLst>
          </p:cNvPr>
          <p:cNvSpPr>
            <a:spLocks noGrp="1"/>
          </p:cNvSpPr>
          <p:nvPr>
            <p:ph idx="1"/>
          </p:nvPr>
        </p:nvSpPr>
        <p:spPr/>
        <p:txBody>
          <a:bodyPr/>
          <a:lstStyle/>
          <a:p>
            <a:pPr algn="just">
              <a:spcBef>
                <a:spcPts val="0"/>
              </a:spcBef>
            </a:pPr>
            <a:r>
              <a:rPr lang="en-US" b="1" dirty="0">
                <a:solidFill>
                  <a:srgbClr val="000000"/>
                </a:solidFill>
                <a:latin typeface="Open Sans" panose="020B0606030504020204" pitchFamily="34" charset="0"/>
              </a:rPr>
              <a:t>MA  = Effort Arm (E)  /  Load Arm (L) </a:t>
            </a:r>
          </a:p>
          <a:p>
            <a:pPr algn="just">
              <a:spcBef>
                <a:spcPts val="0"/>
              </a:spcBef>
            </a:pPr>
            <a:endParaRPr lang="en-US" dirty="0">
              <a:solidFill>
                <a:srgbClr val="000000"/>
              </a:solidFill>
              <a:latin typeface="Open Sans" panose="020B0606030504020204" pitchFamily="34" charset="0"/>
            </a:endParaRPr>
          </a:p>
          <a:p>
            <a:pPr algn="just">
              <a:spcBef>
                <a:spcPts val="0"/>
              </a:spcBef>
            </a:pPr>
            <a:r>
              <a:rPr lang="en-US" b="1" dirty="0">
                <a:solidFill>
                  <a:srgbClr val="000000"/>
                </a:solidFill>
                <a:latin typeface="Open Sans" panose="020B0606030504020204" pitchFamily="34" charset="0"/>
              </a:rPr>
              <a:t>Effort Arm (E) = </a:t>
            </a:r>
            <a:r>
              <a:rPr lang="en-US" dirty="0">
                <a:solidFill>
                  <a:srgbClr val="000000"/>
                </a:solidFill>
                <a:latin typeface="Open Sans" panose="020B0606030504020204" pitchFamily="34" charset="0"/>
              </a:rPr>
              <a:t>The distance between the effort (force) and </a:t>
            </a:r>
            <a:r>
              <a:rPr lang="en-US" dirty="0">
                <a:solidFill>
                  <a:srgbClr val="222222"/>
                </a:solidFill>
                <a:latin typeface="Open Sans" panose="020B0606030504020204" pitchFamily="34" charset="0"/>
              </a:rPr>
              <a:t>the Fulcrum</a:t>
            </a:r>
            <a:r>
              <a:rPr lang="en-US" b="1" dirty="0">
                <a:solidFill>
                  <a:srgbClr val="222222"/>
                </a:solidFill>
                <a:latin typeface="Open Sans" panose="020B0606030504020204" pitchFamily="34" charset="0"/>
              </a:rPr>
              <a:t> (pivot)</a:t>
            </a:r>
            <a:endParaRPr lang="en-US" b="1" dirty="0">
              <a:solidFill>
                <a:srgbClr val="000000"/>
              </a:solidFill>
              <a:latin typeface="Open Sans" panose="020B0606030504020204" pitchFamily="34" charset="0"/>
            </a:endParaRPr>
          </a:p>
          <a:p>
            <a:pPr algn="just">
              <a:spcBef>
                <a:spcPts val="0"/>
              </a:spcBef>
            </a:pPr>
            <a:r>
              <a:rPr lang="en-US" b="1" dirty="0">
                <a:solidFill>
                  <a:srgbClr val="000000"/>
                </a:solidFill>
                <a:latin typeface="Open Sans" panose="020B0606030504020204" pitchFamily="34" charset="0"/>
              </a:rPr>
              <a:t> Load Arm (L) =  </a:t>
            </a:r>
            <a:r>
              <a:rPr lang="en-US" dirty="0">
                <a:solidFill>
                  <a:srgbClr val="000000"/>
                </a:solidFill>
                <a:latin typeface="Open Sans" panose="020B0606030504020204" pitchFamily="34" charset="0"/>
              </a:rPr>
              <a:t>The distance between the Load and the </a:t>
            </a:r>
            <a:r>
              <a:rPr lang="en-US" dirty="0">
                <a:solidFill>
                  <a:srgbClr val="222222"/>
                </a:solidFill>
                <a:latin typeface="Open Sans" panose="020B0606030504020204" pitchFamily="34" charset="0"/>
              </a:rPr>
              <a:t>Fulcrum</a:t>
            </a:r>
            <a:r>
              <a:rPr lang="en-US" b="1" dirty="0">
                <a:solidFill>
                  <a:srgbClr val="222222"/>
                </a:solidFill>
                <a:latin typeface="Open Sans" panose="020B0606030504020204" pitchFamily="34" charset="0"/>
              </a:rPr>
              <a:t> (pivot)</a:t>
            </a:r>
            <a:endParaRPr lang="en-US" b="1" dirty="0">
              <a:solidFill>
                <a:srgbClr val="000000"/>
              </a:solidFill>
              <a:latin typeface="Open Sans" panose="020B0606030504020204" pitchFamily="34" charset="0"/>
            </a:endParaRPr>
          </a:p>
          <a:p>
            <a:endParaRPr lang="en-IN" dirty="0"/>
          </a:p>
        </p:txBody>
      </p:sp>
    </p:spTree>
    <p:extLst>
      <p:ext uri="{BB962C8B-B14F-4D97-AF65-F5344CB8AC3E}">
        <p14:creationId xmlns:p14="http://schemas.microsoft.com/office/powerpoint/2010/main" val="3057625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Newton’s Laws of Motion</a:t>
            </a:r>
          </a:p>
        </p:txBody>
      </p:sp>
      <p:sp>
        <p:nvSpPr>
          <p:cNvPr id="3" name="Content Placeholder 2"/>
          <p:cNvSpPr>
            <a:spLocks noGrp="1"/>
          </p:cNvSpPr>
          <p:nvPr>
            <p:ph idx="1"/>
          </p:nvPr>
        </p:nvSpPr>
        <p:spPr/>
        <p:txBody>
          <a:bodyPr>
            <a:normAutofit/>
          </a:bodyPr>
          <a:lstStyle/>
          <a:p>
            <a:r>
              <a:rPr lang="en-US" b="1" u="sng" dirty="0"/>
              <a:t>First Law (</a:t>
            </a:r>
            <a:r>
              <a:rPr lang="en-US" b="1" u="sng" dirty="0">
                <a:solidFill>
                  <a:srgbClr val="FF0000"/>
                </a:solidFill>
              </a:rPr>
              <a:t>Law of Inertia</a:t>
            </a:r>
            <a:r>
              <a:rPr lang="en-US" b="1" u="sng" dirty="0"/>
              <a:t>)</a:t>
            </a:r>
          </a:p>
          <a:p>
            <a:pPr marL="0" indent="0">
              <a:buNone/>
            </a:pPr>
            <a:r>
              <a:rPr lang="en-US" dirty="0"/>
              <a:t>Every body continues in its state of rest or in uniform motion in a straight line until or unless it be compelled by any external applied force to change that state.</a:t>
            </a:r>
          </a:p>
          <a:p>
            <a:pPr marL="0" indent="0" algn="ctr">
              <a:buNone/>
            </a:pPr>
            <a:r>
              <a:rPr lang="en-US" dirty="0"/>
              <a:t>OR</a:t>
            </a:r>
          </a:p>
          <a:p>
            <a:pPr marL="0" indent="0">
              <a:buNone/>
            </a:pPr>
            <a:r>
              <a:rPr lang="en-US" dirty="0"/>
              <a:t>A body remain at rest or in uniform motion will remain at rest or in uniform motion unless some external force is applied to it.</a:t>
            </a:r>
          </a:p>
          <a:p>
            <a:pPr marL="0" indent="0">
              <a:buNone/>
            </a:pPr>
            <a:r>
              <a:rPr lang="en-US" dirty="0"/>
              <a:t>EXAMPLE- football, weight lifter, cycling, skating </a:t>
            </a:r>
          </a:p>
        </p:txBody>
      </p:sp>
    </p:spTree>
    <p:extLst>
      <p:ext uri="{BB962C8B-B14F-4D97-AF65-F5344CB8AC3E}">
        <p14:creationId xmlns:p14="http://schemas.microsoft.com/office/powerpoint/2010/main" val="38265798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u="sng" dirty="0"/>
              <a:t>Newton’s second Law of Motion(Law of Acceleration)</a:t>
            </a:r>
          </a:p>
        </p:txBody>
      </p:sp>
      <p:sp>
        <p:nvSpPr>
          <p:cNvPr id="3" name="Content Placeholder 2"/>
          <p:cNvSpPr>
            <a:spLocks noGrp="1"/>
          </p:cNvSpPr>
          <p:nvPr>
            <p:ph idx="1"/>
          </p:nvPr>
        </p:nvSpPr>
        <p:spPr/>
        <p:txBody>
          <a:bodyPr/>
          <a:lstStyle/>
          <a:p>
            <a:r>
              <a:rPr lang="en-US" dirty="0"/>
              <a:t>The rate of change of momentum is proportional to the applied force and takes place in the direction in which the force acts.</a:t>
            </a:r>
          </a:p>
          <a:p>
            <a:pPr marL="0" indent="0" algn="ctr">
              <a:buNone/>
            </a:pPr>
            <a:r>
              <a:rPr lang="en-US" b="1" dirty="0"/>
              <a:t>OR</a:t>
            </a:r>
          </a:p>
          <a:p>
            <a:r>
              <a:rPr lang="en-US" dirty="0"/>
              <a:t>When body is acted upon by a constant force, its resulting acceleration is directly proportional to the force and inversely proportional to its mass.</a:t>
            </a:r>
          </a:p>
        </p:txBody>
      </p:sp>
    </p:spTree>
    <p:extLst>
      <p:ext uri="{BB962C8B-B14F-4D97-AF65-F5344CB8AC3E}">
        <p14:creationId xmlns:p14="http://schemas.microsoft.com/office/powerpoint/2010/main" val="816113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Meaning of second Law of Motion</a:t>
            </a:r>
          </a:p>
        </p:txBody>
      </p:sp>
      <p:sp>
        <p:nvSpPr>
          <p:cNvPr id="3" name="Content Placeholder 2"/>
          <p:cNvSpPr>
            <a:spLocks noGrp="1"/>
          </p:cNvSpPr>
          <p:nvPr>
            <p:ph idx="1"/>
          </p:nvPr>
        </p:nvSpPr>
        <p:spPr/>
        <p:txBody>
          <a:bodyPr/>
          <a:lstStyle/>
          <a:p>
            <a:r>
              <a:rPr lang="en-US" dirty="0"/>
              <a:t>Everyone know that heavier object require more force to move the same direction as lighter object.</a:t>
            </a:r>
          </a:p>
          <a:p>
            <a:r>
              <a:rPr lang="en-US" dirty="0"/>
              <a:t>However this law gives us an exact relationship between force, mass and acceleration. It can be expressed as </a:t>
            </a:r>
          </a:p>
          <a:p>
            <a:pPr marL="0" indent="0">
              <a:buNone/>
            </a:pPr>
            <a:r>
              <a:rPr lang="en-US" dirty="0"/>
              <a:t>              Force = Mass X Acceleration</a:t>
            </a:r>
          </a:p>
          <a:p>
            <a:pPr marL="0" indent="0">
              <a:buNone/>
            </a:pPr>
            <a:r>
              <a:rPr lang="en-US" dirty="0"/>
              <a:t>EXAMPLE- SHOT PUT V/S TENNIS BALL </a:t>
            </a:r>
          </a:p>
        </p:txBody>
      </p:sp>
    </p:spTree>
    <p:extLst>
      <p:ext uri="{BB962C8B-B14F-4D97-AF65-F5344CB8AC3E}">
        <p14:creationId xmlns:p14="http://schemas.microsoft.com/office/powerpoint/2010/main" val="887081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Newton’s Third Law of Motion(Law of Reaction)</a:t>
            </a:r>
          </a:p>
        </p:txBody>
      </p:sp>
      <p:sp>
        <p:nvSpPr>
          <p:cNvPr id="3" name="Content Placeholder 2"/>
          <p:cNvSpPr>
            <a:spLocks noGrp="1"/>
          </p:cNvSpPr>
          <p:nvPr>
            <p:ph idx="1"/>
          </p:nvPr>
        </p:nvSpPr>
        <p:spPr/>
        <p:txBody>
          <a:bodyPr/>
          <a:lstStyle/>
          <a:p>
            <a:r>
              <a:rPr lang="en-US" dirty="0"/>
              <a:t>To every action, there is an equal and opposite reaction.</a:t>
            </a:r>
          </a:p>
          <a:p>
            <a:pPr marL="0" indent="0" algn="ctr">
              <a:buNone/>
            </a:pPr>
            <a:r>
              <a:rPr lang="en-US" dirty="0"/>
              <a:t>OR</a:t>
            </a:r>
          </a:p>
          <a:p>
            <a:r>
              <a:rPr lang="en-US" dirty="0"/>
              <a:t>To every action there is an equal and opposite reaction force.</a:t>
            </a:r>
          </a:p>
        </p:txBody>
      </p:sp>
    </p:spTree>
    <p:extLst>
      <p:ext uri="{BB962C8B-B14F-4D97-AF65-F5344CB8AC3E}">
        <p14:creationId xmlns:p14="http://schemas.microsoft.com/office/powerpoint/2010/main" val="636736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Meaning of Third Law of Motion</a:t>
            </a:r>
          </a:p>
        </p:txBody>
      </p:sp>
      <p:sp>
        <p:nvSpPr>
          <p:cNvPr id="3" name="Content Placeholder 2"/>
          <p:cNvSpPr>
            <a:spLocks noGrp="1"/>
          </p:cNvSpPr>
          <p:nvPr>
            <p:ph idx="1"/>
          </p:nvPr>
        </p:nvSpPr>
        <p:spPr/>
        <p:txBody>
          <a:bodyPr/>
          <a:lstStyle/>
          <a:p>
            <a:r>
              <a:rPr lang="en-US" dirty="0"/>
              <a:t>The third law state that for every force there is a reaction force that is equal in size but opposite direction. That means to say that whenever an object pushes another object it get pushed back in the opposite  direction equally hard.</a:t>
            </a:r>
          </a:p>
          <a:p>
            <a:pPr>
              <a:buNone/>
            </a:pPr>
            <a:r>
              <a:rPr lang="en-US" dirty="0"/>
              <a:t>EXAMPLE- RUNNING, JUMPING, HITTING, PUSHING </a:t>
            </a:r>
          </a:p>
        </p:txBody>
      </p:sp>
    </p:spTree>
    <p:extLst>
      <p:ext uri="{BB962C8B-B14F-4D97-AF65-F5344CB8AC3E}">
        <p14:creationId xmlns:p14="http://schemas.microsoft.com/office/powerpoint/2010/main" val="388732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90F955-71B7-408A-A22C-1FDC030B4380}"/>
              </a:ext>
            </a:extLst>
          </p:cNvPr>
          <p:cNvSpPr>
            <a:spLocks noGrp="1"/>
          </p:cNvSpPr>
          <p:nvPr>
            <p:ph type="title"/>
          </p:nvPr>
        </p:nvSpPr>
        <p:spPr/>
        <p:txBody>
          <a:bodyPr/>
          <a:lstStyle/>
          <a:p>
            <a:endParaRPr lang="en-IN"/>
          </a:p>
        </p:txBody>
      </p:sp>
      <p:sp>
        <p:nvSpPr>
          <p:cNvPr id="3" name="Content Placeholder 2">
            <a:extLst>
              <a:ext uri="{FF2B5EF4-FFF2-40B4-BE49-F238E27FC236}">
                <a16:creationId xmlns="" xmlns:a16="http://schemas.microsoft.com/office/drawing/2014/main" id="{DDE7EA4F-364A-416B-A726-8B05C6DF01EF}"/>
              </a:ext>
            </a:extLst>
          </p:cNvPr>
          <p:cNvSpPr>
            <a:spLocks noGrp="1"/>
          </p:cNvSpPr>
          <p:nvPr>
            <p:ph idx="1"/>
          </p:nvPr>
        </p:nvSpPr>
        <p:spPr/>
        <p:txBody>
          <a:bodyPr/>
          <a:lstStyle/>
          <a:p>
            <a:endParaRPr lang="en-IN" dirty="0"/>
          </a:p>
        </p:txBody>
      </p:sp>
      <p:pic>
        <p:nvPicPr>
          <p:cNvPr id="4" name="Picture 3">
            <a:extLst>
              <a:ext uri="{FF2B5EF4-FFF2-40B4-BE49-F238E27FC236}">
                <a16:creationId xmlns="" xmlns:a16="http://schemas.microsoft.com/office/drawing/2014/main" id="{86B62F4B-712A-4179-ACC4-C0015A4D998C}"/>
              </a:ext>
            </a:extLst>
          </p:cNvPr>
          <p:cNvPicPr>
            <a:picLocks noChangeAspect="1"/>
          </p:cNvPicPr>
          <p:nvPr/>
        </p:nvPicPr>
        <p:blipFill rotWithShape="1">
          <a:blip r:embed="rId2">
            <a:extLst>
              <a:ext uri="{28A0092B-C50C-407E-A947-70E740481C1C}">
                <a14:useLocalDpi xmlns:a14="http://schemas.microsoft.com/office/drawing/2010/main" val="0"/>
              </a:ext>
            </a:extLst>
          </a:blip>
          <a:srcRect l="24810" t="23983" r="25668" b="20035"/>
          <a:stretch/>
        </p:blipFill>
        <p:spPr>
          <a:xfrm>
            <a:off x="1203158" y="-1"/>
            <a:ext cx="10110132" cy="6557211"/>
          </a:xfrm>
          <a:prstGeom prst="rect">
            <a:avLst/>
          </a:prstGeom>
        </p:spPr>
      </p:pic>
    </p:spTree>
    <p:extLst>
      <p:ext uri="{BB962C8B-B14F-4D97-AF65-F5344CB8AC3E}">
        <p14:creationId xmlns:p14="http://schemas.microsoft.com/office/powerpoint/2010/main" val="889458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559687-1EBE-433F-9CDB-972C82A7EC7D}"/>
              </a:ext>
            </a:extLst>
          </p:cNvPr>
          <p:cNvSpPr>
            <a:spLocks noGrp="1"/>
          </p:cNvSpPr>
          <p:nvPr>
            <p:ph type="title"/>
          </p:nvPr>
        </p:nvSpPr>
        <p:spPr/>
        <p:txBody>
          <a:bodyPr/>
          <a:lstStyle/>
          <a:p>
            <a:endParaRPr lang="en-IN"/>
          </a:p>
        </p:txBody>
      </p:sp>
      <p:pic>
        <p:nvPicPr>
          <p:cNvPr id="5" name="Content Placeholder 4">
            <a:extLst>
              <a:ext uri="{FF2B5EF4-FFF2-40B4-BE49-F238E27FC236}">
                <a16:creationId xmlns="" xmlns:a16="http://schemas.microsoft.com/office/drawing/2014/main" id="{84B79C07-A6E7-414F-94DD-CFEBCDD812A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0925" t="21295" r="20751" b="9328"/>
          <a:stretch/>
        </p:blipFill>
        <p:spPr>
          <a:xfrm>
            <a:off x="1022684" y="0"/>
            <a:ext cx="10249733" cy="6858000"/>
          </a:xfrm>
        </p:spPr>
      </p:pic>
    </p:spTree>
    <p:extLst>
      <p:ext uri="{BB962C8B-B14F-4D97-AF65-F5344CB8AC3E}">
        <p14:creationId xmlns:p14="http://schemas.microsoft.com/office/powerpoint/2010/main" val="3055655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7576A7-C7CB-4580-BB52-53AE3A28D7E2}"/>
              </a:ext>
            </a:extLst>
          </p:cNvPr>
          <p:cNvSpPr>
            <a:spLocks noGrp="1"/>
          </p:cNvSpPr>
          <p:nvPr>
            <p:ph type="title"/>
          </p:nvPr>
        </p:nvSpPr>
        <p:spPr/>
        <p:txBody>
          <a:bodyPr/>
          <a:lstStyle/>
          <a:p>
            <a:endParaRPr lang="en-IN"/>
          </a:p>
        </p:txBody>
      </p:sp>
      <p:sp>
        <p:nvSpPr>
          <p:cNvPr id="3" name="Content Placeholder 2">
            <a:extLst>
              <a:ext uri="{FF2B5EF4-FFF2-40B4-BE49-F238E27FC236}">
                <a16:creationId xmlns="" xmlns:a16="http://schemas.microsoft.com/office/drawing/2014/main" id="{CC9AC4B4-63AD-4927-B49D-8C99D2FF2F28}"/>
              </a:ext>
            </a:extLst>
          </p:cNvPr>
          <p:cNvSpPr>
            <a:spLocks noGrp="1"/>
          </p:cNvSpPr>
          <p:nvPr>
            <p:ph idx="1"/>
          </p:nvPr>
        </p:nvSpPr>
        <p:spPr/>
        <p:txBody>
          <a:bodyPr/>
          <a:lstStyle/>
          <a:p>
            <a:endParaRPr lang="en-IN"/>
          </a:p>
        </p:txBody>
      </p:sp>
      <p:pic>
        <p:nvPicPr>
          <p:cNvPr id="4" name="Picture 3">
            <a:extLst>
              <a:ext uri="{FF2B5EF4-FFF2-40B4-BE49-F238E27FC236}">
                <a16:creationId xmlns="" xmlns:a16="http://schemas.microsoft.com/office/drawing/2014/main" id="{EFE7ACC1-BBCA-4AC6-8A1B-893D068A7E74}"/>
              </a:ext>
            </a:extLst>
          </p:cNvPr>
          <p:cNvPicPr>
            <a:picLocks noChangeAspect="1"/>
          </p:cNvPicPr>
          <p:nvPr/>
        </p:nvPicPr>
        <p:blipFill rotWithShape="1">
          <a:blip r:embed="rId2">
            <a:extLst>
              <a:ext uri="{28A0092B-C50C-407E-A947-70E740481C1C}">
                <a14:useLocalDpi xmlns:a14="http://schemas.microsoft.com/office/drawing/2010/main" val="0"/>
              </a:ext>
            </a:extLst>
          </a:blip>
          <a:srcRect l="20043" t="21616" r="18460" b="6852"/>
          <a:stretch/>
        </p:blipFill>
        <p:spPr>
          <a:xfrm>
            <a:off x="885221" y="0"/>
            <a:ext cx="10481960" cy="6858000"/>
          </a:xfrm>
          <a:prstGeom prst="rect">
            <a:avLst/>
          </a:prstGeom>
        </p:spPr>
      </p:pic>
    </p:spTree>
    <p:extLst>
      <p:ext uri="{BB962C8B-B14F-4D97-AF65-F5344CB8AC3E}">
        <p14:creationId xmlns:p14="http://schemas.microsoft.com/office/powerpoint/2010/main" val="2577574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38E876-10D4-4EA5-B7B9-A5DA09F9A12C}"/>
              </a:ext>
            </a:extLst>
          </p:cNvPr>
          <p:cNvSpPr>
            <a:spLocks noGrp="1"/>
          </p:cNvSpPr>
          <p:nvPr>
            <p:ph type="title"/>
          </p:nvPr>
        </p:nvSpPr>
        <p:spPr/>
        <p:txBody>
          <a:bodyPr/>
          <a:lstStyle/>
          <a:p>
            <a:endParaRPr lang="en-IN"/>
          </a:p>
        </p:txBody>
      </p:sp>
      <p:sp>
        <p:nvSpPr>
          <p:cNvPr id="3" name="Content Placeholder 2">
            <a:extLst>
              <a:ext uri="{FF2B5EF4-FFF2-40B4-BE49-F238E27FC236}">
                <a16:creationId xmlns="" xmlns:a16="http://schemas.microsoft.com/office/drawing/2014/main" id="{00D76B79-2DFE-4330-BC62-D470F41863F4}"/>
              </a:ext>
            </a:extLst>
          </p:cNvPr>
          <p:cNvSpPr>
            <a:spLocks noGrp="1"/>
          </p:cNvSpPr>
          <p:nvPr>
            <p:ph idx="1"/>
          </p:nvPr>
        </p:nvSpPr>
        <p:spPr/>
        <p:txBody>
          <a:bodyPr/>
          <a:lstStyle/>
          <a:p>
            <a:endParaRPr lang="en-IN" dirty="0"/>
          </a:p>
        </p:txBody>
      </p:sp>
      <p:pic>
        <p:nvPicPr>
          <p:cNvPr id="4" name="Picture 3">
            <a:extLst>
              <a:ext uri="{FF2B5EF4-FFF2-40B4-BE49-F238E27FC236}">
                <a16:creationId xmlns="" xmlns:a16="http://schemas.microsoft.com/office/drawing/2014/main" id="{78477594-0CF8-4765-B6B4-336B1F4FC758}"/>
              </a:ext>
            </a:extLst>
          </p:cNvPr>
          <p:cNvPicPr>
            <a:picLocks noChangeAspect="1"/>
          </p:cNvPicPr>
          <p:nvPr/>
        </p:nvPicPr>
        <p:blipFill rotWithShape="1">
          <a:blip r:embed="rId2">
            <a:extLst>
              <a:ext uri="{28A0092B-C50C-407E-A947-70E740481C1C}">
                <a14:useLocalDpi xmlns:a14="http://schemas.microsoft.com/office/drawing/2010/main" val="0"/>
              </a:ext>
            </a:extLst>
          </a:blip>
          <a:srcRect l="21420" t="23827" r="18697" b="19475"/>
          <a:stretch/>
        </p:blipFill>
        <p:spPr>
          <a:xfrm>
            <a:off x="-1" y="-1"/>
            <a:ext cx="12176515" cy="6858001"/>
          </a:xfrm>
          <a:prstGeom prst="rect">
            <a:avLst/>
          </a:prstGeom>
        </p:spPr>
      </p:pic>
    </p:spTree>
    <p:extLst>
      <p:ext uri="{BB962C8B-B14F-4D97-AF65-F5344CB8AC3E}">
        <p14:creationId xmlns:p14="http://schemas.microsoft.com/office/powerpoint/2010/main" val="459967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3C3663ED-A22C-48F4-BCF4-C1B3F0E03C25}"/>
              </a:ext>
            </a:extLst>
          </p:cNvPr>
          <p:cNvSpPr>
            <a:spLocks noGrp="1"/>
          </p:cNvSpPr>
          <p:nvPr>
            <p:ph idx="1"/>
          </p:nvPr>
        </p:nvSpPr>
        <p:spPr/>
        <p:txBody>
          <a:bodyPr>
            <a:normAutofit fontScale="92500" lnSpcReduction="10000"/>
          </a:bodyPr>
          <a:lstStyle/>
          <a:p>
            <a:pPr algn="just">
              <a:spcBef>
                <a:spcPts val="0"/>
              </a:spcBef>
              <a:spcAft>
                <a:spcPts val="400"/>
              </a:spcAft>
            </a:pPr>
            <a:r>
              <a:rPr lang="en-US" b="1" dirty="0">
                <a:solidFill>
                  <a:srgbClr val="000000"/>
                </a:solidFill>
                <a:latin typeface="Open Sans" panose="020B0606030504020204" pitchFamily="34" charset="0"/>
              </a:rPr>
              <a:t>Definition of Force</a:t>
            </a:r>
            <a:endParaRPr lang="en-US" b="1" i="0" dirty="0">
              <a:solidFill>
                <a:srgbClr val="000000"/>
              </a:solidFill>
              <a:effectLst/>
              <a:latin typeface="Open Sans" panose="020B0606030504020204" pitchFamily="34" charset="0"/>
            </a:endParaRPr>
          </a:p>
          <a:p>
            <a:pPr algn="just">
              <a:spcBef>
                <a:spcPts val="0"/>
              </a:spcBef>
            </a:pPr>
            <a:r>
              <a:rPr lang="en-US" b="1" dirty="0">
                <a:solidFill>
                  <a:srgbClr val="000000"/>
                </a:solidFill>
                <a:latin typeface="Open Sans" panose="020B0606030504020204" pitchFamily="34" charset="0"/>
              </a:rPr>
              <a:t>Force </a:t>
            </a:r>
            <a:r>
              <a:rPr lang="en-US" dirty="0">
                <a:solidFill>
                  <a:srgbClr val="000000"/>
                </a:solidFill>
                <a:latin typeface="Open Sans" panose="020B0606030504020204" pitchFamily="34" charset="0"/>
              </a:rPr>
              <a:t>is defined as the pushing or pulling of an item. </a:t>
            </a:r>
            <a:r>
              <a:rPr lang="en-US" b="1" dirty="0">
                <a:solidFill>
                  <a:srgbClr val="000000"/>
                </a:solidFill>
                <a:latin typeface="Open Sans" panose="020B0606030504020204" pitchFamily="34" charset="0"/>
              </a:rPr>
              <a:t>Push and pull</a:t>
            </a:r>
            <a:r>
              <a:rPr lang="en-US" dirty="0">
                <a:solidFill>
                  <a:srgbClr val="000000"/>
                </a:solidFill>
                <a:latin typeface="Open Sans" panose="020B0606030504020204" pitchFamily="34" charset="0"/>
              </a:rPr>
              <a:t> are caused by the interaction of two things. Force may also be expressed using terms like </a:t>
            </a:r>
            <a:r>
              <a:rPr lang="en-US" b="1" dirty="0">
                <a:solidFill>
                  <a:srgbClr val="000000"/>
                </a:solidFill>
                <a:latin typeface="Open Sans" panose="020B0606030504020204" pitchFamily="34" charset="0"/>
              </a:rPr>
              <a:t>stretch and crush</a:t>
            </a:r>
            <a:r>
              <a:rPr lang="en-US" dirty="0">
                <a:solidFill>
                  <a:srgbClr val="000000"/>
                </a:solidFill>
                <a:latin typeface="Open Sans" panose="020B0606030504020204" pitchFamily="34" charset="0"/>
              </a:rPr>
              <a:t>. </a:t>
            </a:r>
            <a:endParaRPr lang="en-US" b="0" i="0" dirty="0">
              <a:solidFill>
                <a:srgbClr val="000000"/>
              </a:solidFill>
              <a:effectLst/>
              <a:latin typeface="Open Sans" panose="020B0606030504020204" pitchFamily="34" charset="0"/>
            </a:endParaRPr>
          </a:p>
          <a:p>
            <a:pPr algn="just">
              <a:spcBef>
                <a:spcPts val="0"/>
              </a:spcBef>
              <a:spcAft>
                <a:spcPts val="400"/>
              </a:spcAft>
            </a:pPr>
            <a:r>
              <a:rPr lang="en-US" dirty="0">
                <a:solidFill>
                  <a:srgbClr val="000000"/>
                </a:solidFill>
                <a:latin typeface="Open Sans" panose="020B0606030504020204" pitchFamily="34" charset="0"/>
              </a:rPr>
              <a:t>A </a:t>
            </a:r>
            <a:r>
              <a:rPr lang="en-US" b="1" dirty="0">
                <a:solidFill>
                  <a:srgbClr val="000000"/>
                </a:solidFill>
                <a:latin typeface="Open Sans" panose="020B0606030504020204" pitchFamily="34" charset="0"/>
              </a:rPr>
              <a:t>force</a:t>
            </a:r>
            <a:r>
              <a:rPr lang="en-US" dirty="0">
                <a:solidFill>
                  <a:srgbClr val="000000"/>
                </a:solidFill>
                <a:latin typeface="Open Sans" panose="020B0606030504020204" pitchFamily="34" charset="0"/>
              </a:rPr>
              <a:t> is an external agent that may change the condition of </a:t>
            </a:r>
            <a:r>
              <a:rPr lang="en-US" b="1" dirty="0">
                <a:solidFill>
                  <a:srgbClr val="000000"/>
                </a:solidFill>
                <a:latin typeface="Open Sans" panose="020B0606030504020204" pitchFamily="34" charset="0"/>
              </a:rPr>
              <a:t>rest or motion of a body.</a:t>
            </a:r>
            <a:r>
              <a:rPr lang="en-US" dirty="0">
                <a:solidFill>
                  <a:srgbClr val="000000"/>
                </a:solidFill>
                <a:latin typeface="Open Sans" panose="020B0606030504020204" pitchFamily="34" charset="0"/>
              </a:rPr>
              <a:t> It has a</a:t>
            </a:r>
            <a:r>
              <a:rPr lang="en-US" b="1" dirty="0">
                <a:solidFill>
                  <a:srgbClr val="000000"/>
                </a:solidFill>
                <a:latin typeface="Open Sans" panose="020B0606030504020204" pitchFamily="34" charset="0"/>
              </a:rPr>
              <a:t> magnitude as well as a direction</a:t>
            </a:r>
          </a:p>
          <a:p>
            <a:pPr algn="just">
              <a:spcBef>
                <a:spcPts val="0"/>
              </a:spcBef>
              <a:spcAft>
                <a:spcPts val="400"/>
              </a:spcAft>
            </a:pPr>
            <a:endParaRPr lang="en-US" b="1" dirty="0">
              <a:solidFill>
                <a:srgbClr val="000000"/>
              </a:solidFill>
              <a:latin typeface="Open Sans" panose="020B0606030504020204" pitchFamily="34" charset="0"/>
            </a:endParaRPr>
          </a:p>
          <a:p>
            <a:pPr algn="just">
              <a:spcBef>
                <a:spcPts val="0"/>
              </a:spcBef>
              <a:spcAft>
                <a:spcPts val="400"/>
              </a:spcAft>
            </a:pPr>
            <a:r>
              <a:rPr lang="en-US" b="1" dirty="0">
                <a:solidFill>
                  <a:srgbClr val="000000"/>
                </a:solidFill>
                <a:latin typeface="Open Sans" panose="020B0606030504020204" pitchFamily="34" charset="0"/>
              </a:rPr>
              <a:t>The Formula of Force</a:t>
            </a:r>
            <a:endParaRPr lang="en-US" b="1" i="0" dirty="0">
              <a:solidFill>
                <a:srgbClr val="000000"/>
              </a:solidFill>
              <a:effectLst/>
              <a:latin typeface="Open Sans" panose="020B0606030504020204" pitchFamily="34" charset="0"/>
            </a:endParaRPr>
          </a:p>
          <a:p>
            <a:pPr algn="just">
              <a:spcBef>
                <a:spcPts val="0"/>
              </a:spcBef>
              <a:spcAft>
                <a:spcPts val="1000"/>
              </a:spcAft>
            </a:pPr>
            <a:r>
              <a:rPr lang="en-US" dirty="0">
                <a:solidFill>
                  <a:srgbClr val="000000"/>
                </a:solidFill>
                <a:latin typeface="Open Sans" panose="020B0606030504020204" pitchFamily="34" charset="0"/>
              </a:rPr>
              <a:t>The vector product of </a:t>
            </a:r>
            <a:r>
              <a:rPr lang="en-US" b="1" dirty="0">
                <a:solidFill>
                  <a:srgbClr val="000000"/>
                </a:solidFill>
                <a:latin typeface="Open Sans" panose="020B0606030504020204" pitchFamily="34" charset="0"/>
              </a:rPr>
              <a:t>mass (m) and acceleration (a) expresses the quantity of force</a:t>
            </a:r>
            <a:r>
              <a:rPr lang="en-US" dirty="0">
                <a:solidFill>
                  <a:srgbClr val="000000"/>
                </a:solidFill>
                <a:latin typeface="Open Sans" panose="020B0606030504020204" pitchFamily="34" charset="0"/>
              </a:rPr>
              <a:t>. The equation or the formula for force may mathematically be stated in the form of :</a:t>
            </a:r>
            <a:endParaRPr lang="en-US" b="0" i="0" dirty="0">
              <a:solidFill>
                <a:srgbClr val="000000"/>
              </a:solidFill>
              <a:effectLst/>
              <a:latin typeface="Open Sans" panose="020B0606030504020204" pitchFamily="34" charset="0"/>
            </a:endParaRPr>
          </a:p>
          <a:p>
            <a:pPr algn="ctr" fontAlgn="base">
              <a:spcBef>
                <a:spcPts val="0"/>
              </a:spcBef>
              <a:spcAft>
                <a:spcPts val="1000"/>
              </a:spcAft>
            </a:pPr>
            <a:r>
              <a:rPr lang="en-US" dirty="0">
                <a:solidFill>
                  <a:srgbClr val="000000"/>
                </a:solidFill>
                <a:latin typeface="MathJax_Math-italic"/>
              </a:rPr>
              <a:t>F</a:t>
            </a:r>
            <a:r>
              <a:rPr lang="en-US">
                <a:solidFill>
                  <a:srgbClr val="000000"/>
                </a:solidFill>
                <a:latin typeface="MathJax_Main"/>
              </a:rPr>
              <a:t>=</a:t>
            </a:r>
            <a:r>
              <a:rPr lang="en-US">
                <a:solidFill>
                  <a:srgbClr val="000000"/>
                </a:solidFill>
                <a:latin typeface="MathJax_Math-italic"/>
              </a:rPr>
              <a:t>ma</a:t>
            </a:r>
            <a:endParaRPr lang="en-US" dirty="0">
              <a:solidFill>
                <a:srgbClr val="000000"/>
              </a:solidFill>
              <a:latin typeface="Open Sans" panose="020B0606030504020204" pitchFamily="34" charset="0"/>
            </a:endParaRPr>
          </a:p>
        </p:txBody>
      </p:sp>
    </p:spTree>
    <p:extLst>
      <p:ext uri="{BB962C8B-B14F-4D97-AF65-F5344CB8AC3E}">
        <p14:creationId xmlns:p14="http://schemas.microsoft.com/office/powerpoint/2010/main" val="3182721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414338-63A9-46F7-8A91-92FC8C9FD425}"/>
              </a:ext>
            </a:extLst>
          </p:cNvPr>
          <p:cNvSpPr>
            <a:spLocks noGrp="1"/>
          </p:cNvSpPr>
          <p:nvPr>
            <p:ph type="title"/>
          </p:nvPr>
        </p:nvSpPr>
        <p:spPr/>
        <p:txBody>
          <a:bodyPr/>
          <a:lstStyle/>
          <a:p>
            <a:endParaRPr lang="en-IN"/>
          </a:p>
        </p:txBody>
      </p:sp>
      <p:sp>
        <p:nvSpPr>
          <p:cNvPr id="3" name="Content Placeholder 2">
            <a:extLst>
              <a:ext uri="{FF2B5EF4-FFF2-40B4-BE49-F238E27FC236}">
                <a16:creationId xmlns="" xmlns:a16="http://schemas.microsoft.com/office/drawing/2014/main" id="{45D6771A-4F95-458B-8D68-B7DBBF3DA095}"/>
              </a:ext>
            </a:extLst>
          </p:cNvPr>
          <p:cNvSpPr>
            <a:spLocks noGrp="1"/>
          </p:cNvSpPr>
          <p:nvPr>
            <p:ph idx="1"/>
          </p:nvPr>
        </p:nvSpPr>
        <p:spPr/>
        <p:txBody>
          <a:bodyPr/>
          <a:lstStyle/>
          <a:p>
            <a:endParaRPr lang="en-IN" dirty="0"/>
          </a:p>
        </p:txBody>
      </p:sp>
      <p:pic>
        <p:nvPicPr>
          <p:cNvPr id="4" name="Picture 3">
            <a:extLst>
              <a:ext uri="{FF2B5EF4-FFF2-40B4-BE49-F238E27FC236}">
                <a16:creationId xmlns="" xmlns:a16="http://schemas.microsoft.com/office/drawing/2014/main" id="{D289DDCE-5203-4757-AE6F-7106DB1910A7}"/>
              </a:ext>
            </a:extLst>
          </p:cNvPr>
          <p:cNvPicPr>
            <a:picLocks noChangeAspect="1"/>
          </p:cNvPicPr>
          <p:nvPr/>
        </p:nvPicPr>
        <p:blipFill rotWithShape="1">
          <a:blip r:embed="rId2">
            <a:extLst>
              <a:ext uri="{28A0092B-C50C-407E-A947-70E740481C1C}">
                <a14:useLocalDpi xmlns:a14="http://schemas.microsoft.com/office/drawing/2010/main" val="0"/>
              </a:ext>
            </a:extLst>
          </a:blip>
          <a:srcRect l="20500" t="20971" r="22712" b="26876"/>
          <a:stretch/>
        </p:blipFill>
        <p:spPr>
          <a:xfrm>
            <a:off x="946558" y="768860"/>
            <a:ext cx="10298884" cy="5320280"/>
          </a:xfrm>
          <a:prstGeom prst="rect">
            <a:avLst/>
          </a:prstGeom>
        </p:spPr>
      </p:pic>
    </p:spTree>
    <p:extLst>
      <p:ext uri="{BB962C8B-B14F-4D97-AF65-F5344CB8AC3E}">
        <p14:creationId xmlns:p14="http://schemas.microsoft.com/office/powerpoint/2010/main" val="38936932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AAD04D-C2AA-4D28-BCE1-4F3018632C32}"/>
              </a:ext>
            </a:extLst>
          </p:cNvPr>
          <p:cNvSpPr>
            <a:spLocks noGrp="1"/>
          </p:cNvSpPr>
          <p:nvPr>
            <p:ph type="title"/>
          </p:nvPr>
        </p:nvSpPr>
        <p:spPr>
          <a:xfrm>
            <a:off x="838200" y="365125"/>
            <a:ext cx="10515600" cy="614589"/>
          </a:xfrm>
        </p:spPr>
        <p:txBody>
          <a:bodyPr>
            <a:normAutofit fontScale="90000"/>
          </a:bodyPr>
          <a:lstStyle/>
          <a:p>
            <a:pPr algn="ctr"/>
            <a:r>
              <a:rPr lang="en-IN" b="1" dirty="0">
                <a:solidFill>
                  <a:srgbClr val="10324C"/>
                </a:solidFill>
                <a:effectLst/>
                <a:latin typeface="Proxima Nova"/>
              </a:rPr>
              <a:t>Types of Force</a:t>
            </a:r>
            <a:endParaRPr lang="en-IN" dirty="0"/>
          </a:p>
        </p:txBody>
      </p:sp>
      <p:sp>
        <p:nvSpPr>
          <p:cNvPr id="3" name="Content Placeholder 2">
            <a:extLst>
              <a:ext uri="{FF2B5EF4-FFF2-40B4-BE49-F238E27FC236}">
                <a16:creationId xmlns="" xmlns:a16="http://schemas.microsoft.com/office/drawing/2014/main" id="{88485801-4A46-4FDF-87E0-BBB831A8D6AF}"/>
              </a:ext>
            </a:extLst>
          </p:cNvPr>
          <p:cNvSpPr>
            <a:spLocks noGrp="1"/>
          </p:cNvSpPr>
          <p:nvPr>
            <p:ph idx="1"/>
          </p:nvPr>
        </p:nvSpPr>
        <p:spPr>
          <a:xfrm>
            <a:off x="0" y="1502228"/>
            <a:ext cx="12192000" cy="5355771"/>
          </a:xfrm>
        </p:spPr>
        <p:txBody>
          <a:bodyPr>
            <a:normAutofit/>
          </a:bodyPr>
          <a:lstStyle/>
          <a:p>
            <a:pPr algn="ctr"/>
            <a:r>
              <a:rPr lang="en-US" b="1" dirty="0">
                <a:solidFill>
                  <a:srgbClr val="10324C"/>
                </a:solidFill>
                <a:effectLst/>
                <a:latin typeface="Proxima Nova"/>
              </a:rPr>
              <a:t>Contact Forces</a:t>
            </a:r>
          </a:p>
          <a:p>
            <a:r>
              <a:rPr lang="en-US" b="0" i="0" dirty="0">
                <a:solidFill>
                  <a:srgbClr val="393E42"/>
                </a:solidFill>
                <a:effectLst/>
                <a:latin typeface="Proxima Nova"/>
              </a:rPr>
              <a:t>These are forces that act when two or more objects come in contact with each other. Let us look at a few examples of contact forces.</a:t>
            </a:r>
          </a:p>
          <a:p>
            <a:r>
              <a:rPr lang="en-US" b="1" i="0" dirty="0">
                <a:solidFill>
                  <a:srgbClr val="393E42"/>
                </a:solidFill>
                <a:effectLst/>
                <a:latin typeface="Proxima Nova"/>
              </a:rPr>
              <a:t>The normal reaction </a:t>
            </a:r>
            <a:r>
              <a:rPr lang="en-US" b="0" i="0" dirty="0">
                <a:solidFill>
                  <a:srgbClr val="393E42"/>
                </a:solidFill>
                <a:effectLst/>
                <a:latin typeface="Proxima Nova"/>
              </a:rPr>
              <a:t>force is the force experienced by two objects in contact with each other and which acts perpendicularly to the surface of contact between the two objects. Its origin is due to the electrostatic repulsion between the atoms of the two objects in contact with each other.</a:t>
            </a:r>
          </a:p>
          <a:p>
            <a:pPr algn="just"/>
            <a:r>
              <a:rPr lang="en-US" b="1" dirty="0">
                <a:effectLst/>
                <a:latin typeface="Proxima Nova"/>
              </a:rPr>
              <a:t>Frictional Force</a:t>
            </a:r>
          </a:p>
          <a:p>
            <a:pPr algn="l"/>
            <a:r>
              <a:rPr lang="en-US" b="0" i="0" dirty="0">
                <a:solidFill>
                  <a:srgbClr val="393E42"/>
                </a:solidFill>
                <a:effectLst/>
                <a:latin typeface="Proxima Nova"/>
              </a:rPr>
              <a:t>The frictional force is the force that acts between two surfaces which are sliding or trying to slide against each other.</a:t>
            </a:r>
          </a:p>
          <a:p>
            <a:endParaRPr lang="en-IN" dirty="0"/>
          </a:p>
        </p:txBody>
      </p:sp>
    </p:spTree>
    <p:extLst>
      <p:ext uri="{BB962C8B-B14F-4D97-AF65-F5344CB8AC3E}">
        <p14:creationId xmlns:p14="http://schemas.microsoft.com/office/powerpoint/2010/main" val="546363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FA18426-32B5-42D7-918C-C6FDC5C2B055}"/>
              </a:ext>
            </a:extLst>
          </p:cNvPr>
          <p:cNvSpPr>
            <a:spLocks noGrp="1"/>
          </p:cNvSpPr>
          <p:nvPr>
            <p:ph idx="1"/>
          </p:nvPr>
        </p:nvSpPr>
        <p:spPr>
          <a:xfrm>
            <a:off x="631371" y="699747"/>
            <a:ext cx="10929257" cy="5458506"/>
          </a:xfrm>
        </p:spPr>
        <p:txBody>
          <a:bodyPr>
            <a:normAutofit lnSpcReduction="10000"/>
          </a:bodyPr>
          <a:lstStyle/>
          <a:p>
            <a:r>
              <a:rPr lang="en-IN" b="1" dirty="0">
                <a:effectLst/>
                <a:latin typeface="Proxima Nova"/>
              </a:rPr>
              <a:t>Non-contact forces</a:t>
            </a:r>
          </a:p>
          <a:p>
            <a:r>
              <a:rPr lang="en-US" b="0" i="0" dirty="0">
                <a:effectLst/>
                <a:latin typeface="Proxima Nova"/>
              </a:rPr>
              <a:t>Non-contact forces act between objects even when they're not physically in contact with each other. Let's look at a few examples of non-contact forces.</a:t>
            </a:r>
          </a:p>
          <a:p>
            <a:r>
              <a:rPr lang="en-IN" b="1" dirty="0">
                <a:effectLst/>
                <a:latin typeface="Proxima Nova"/>
              </a:rPr>
              <a:t>Gravitational force</a:t>
            </a:r>
          </a:p>
          <a:p>
            <a:r>
              <a:rPr lang="en-US" b="0" i="0" dirty="0">
                <a:effectLst/>
                <a:latin typeface="Proxima Nova"/>
              </a:rPr>
              <a:t>The attractive force experienced by all objects that have a mass in a gravitational field is called </a:t>
            </a:r>
            <a:r>
              <a:rPr lang="en-US" b="0" i="0" u="none" strike="noStrike" dirty="0">
                <a:effectLst/>
                <a:latin typeface="Proxima Nova"/>
                <a:hlinkClick r:id="rId2">
                  <a:extLst>
                    <a:ext uri="{A12FA001-AC4F-418D-AE19-62706E023703}">
                      <ahyp:hlinkClr xmlns="" xmlns:ahyp="http://schemas.microsoft.com/office/drawing/2018/hyperlinkcolor" val="tx"/>
                    </a:ext>
                  </a:extLst>
                </a:hlinkClick>
              </a:rPr>
              <a:t>gravity</a:t>
            </a:r>
            <a:r>
              <a:rPr lang="en-US" b="0" i="0" dirty="0">
                <a:effectLst/>
                <a:latin typeface="Proxima Nova"/>
              </a:rPr>
              <a:t>. This gravitational force is always attractive and on the Earth, acts towards its </a:t>
            </a:r>
            <a:r>
              <a:rPr lang="en-US" b="0" i="0" dirty="0" err="1">
                <a:effectLst/>
                <a:latin typeface="Proxima Nova"/>
              </a:rPr>
              <a:t>centre</a:t>
            </a:r>
            <a:r>
              <a:rPr lang="en-US" b="0" i="0" dirty="0">
                <a:effectLst/>
                <a:latin typeface="Proxima Nova"/>
              </a:rPr>
              <a:t>. </a:t>
            </a:r>
          </a:p>
          <a:p>
            <a:r>
              <a:rPr lang="en-IN" b="1" dirty="0">
                <a:effectLst/>
                <a:latin typeface="Proxima Nova"/>
              </a:rPr>
              <a:t>Magnetic force</a:t>
            </a:r>
            <a:endParaRPr lang="en-US" b="1" dirty="0">
              <a:latin typeface="Proxima Nova"/>
            </a:endParaRPr>
          </a:p>
          <a:p>
            <a:r>
              <a:rPr lang="en-US" b="0" i="0" dirty="0">
                <a:effectLst/>
                <a:latin typeface="Proxima Nova"/>
              </a:rPr>
              <a:t>A magnetic force is the force of attraction between the like and unlike poles of a magnet. The north and south poles of a magnet have an attractive force while two similar poles have repulsive forces.</a:t>
            </a:r>
            <a:endParaRPr lang="en-IN" b="1" dirty="0">
              <a:effectLst/>
              <a:latin typeface="Proxima Nova"/>
            </a:endParaRPr>
          </a:p>
        </p:txBody>
      </p:sp>
    </p:spTree>
    <p:extLst>
      <p:ext uri="{BB962C8B-B14F-4D97-AF65-F5344CB8AC3E}">
        <p14:creationId xmlns:p14="http://schemas.microsoft.com/office/powerpoint/2010/main" val="3459360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B78AAF8F-137A-43B5-9896-802E802780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31850" y="592444"/>
            <a:ext cx="8476632" cy="4351338"/>
          </a:xfrm>
        </p:spPr>
      </p:pic>
    </p:spTree>
    <p:extLst>
      <p:ext uri="{BB962C8B-B14F-4D97-AF65-F5344CB8AC3E}">
        <p14:creationId xmlns:p14="http://schemas.microsoft.com/office/powerpoint/2010/main" val="2601356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E169BD-B2F0-4FDC-B582-B036A296B61B}"/>
              </a:ext>
            </a:extLst>
          </p:cNvPr>
          <p:cNvSpPr>
            <a:spLocks noGrp="1"/>
          </p:cNvSpPr>
          <p:nvPr>
            <p:ph type="title"/>
          </p:nvPr>
        </p:nvSpPr>
        <p:spPr>
          <a:xfrm>
            <a:off x="838200" y="365126"/>
            <a:ext cx="10515600" cy="574442"/>
          </a:xfrm>
        </p:spPr>
        <p:txBody>
          <a:bodyPr>
            <a:normAutofit fontScale="90000"/>
          </a:bodyPr>
          <a:lstStyle/>
          <a:p>
            <a:pPr algn="ctr"/>
            <a:r>
              <a:rPr lang="en-IN" dirty="0">
                <a:solidFill>
                  <a:srgbClr val="FF0000"/>
                </a:solidFill>
                <a:latin typeface="Roboto" panose="02000000000000000000" pitchFamily="2" charset="0"/>
              </a:rPr>
              <a:t>Lever</a:t>
            </a:r>
            <a:endParaRPr lang="en-IN" dirty="0">
              <a:solidFill>
                <a:srgbClr val="FF0000"/>
              </a:solidFill>
            </a:endParaRPr>
          </a:p>
        </p:txBody>
      </p:sp>
      <p:sp>
        <p:nvSpPr>
          <p:cNvPr id="3" name="Content Placeholder 2">
            <a:extLst>
              <a:ext uri="{FF2B5EF4-FFF2-40B4-BE49-F238E27FC236}">
                <a16:creationId xmlns="" xmlns:a16="http://schemas.microsoft.com/office/drawing/2014/main" id="{FAEE5E29-26C8-4E31-9F81-0CFE5FB1058E}"/>
              </a:ext>
            </a:extLst>
          </p:cNvPr>
          <p:cNvSpPr>
            <a:spLocks noGrp="1"/>
          </p:cNvSpPr>
          <p:nvPr>
            <p:ph idx="1"/>
          </p:nvPr>
        </p:nvSpPr>
        <p:spPr/>
        <p:txBody>
          <a:bodyPr/>
          <a:lstStyle/>
          <a:p>
            <a:r>
              <a:rPr lang="en-US" dirty="0">
                <a:solidFill>
                  <a:srgbClr val="333333"/>
                </a:solidFill>
                <a:latin typeface="Roboto" panose="02000000000000000000" pitchFamily="2" charset="0"/>
              </a:rPr>
              <a:t>Levers are the most basic machines which are used to do some work with minimal effort. A lever amplifies an input force to provide a greater output force, which is said to provide leverage. We are aware that there are various types of levers depending upon the position of the fulcrum, the force and the weight. Every tool which is used to perform work comes under any one of this category.</a:t>
            </a:r>
          </a:p>
          <a:p>
            <a:r>
              <a:rPr lang="en-US" dirty="0">
                <a:solidFill>
                  <a:srgbClr val="000000"/>
                </a:solidFill>
                <a:latin typeface="Open Sans" panose="020B0606030504020204" pitchFamily="34" charset="0"/>
              </a:rPr>
              <a:t>The lever is a rigid bar that allows a heavier or a steadfast object to lie on the fixed point with a smaller force.</a:t>
            </a:r>
          </a:p>
          <a:p>
            <a:endParaRPr lang="en-IN" dirty="0"/>
          </a:p>
        </p:txBody>
      </p:sp>
    </p:spTree>
    <p:extLst>
      <p:ext uri="{BB962C8B-B14F-4D97-AF65-F5344CB8AC3E}">
        <p14:creationId xmlns:p14="http://schemas.microsoft.com/office/powerpoint/2010/main" val="557031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99258EA7-FB8F-4345-B0EE-C68041417BAC}"/>
              </a:ext>
            </a:extLst>
          </p:cNvPr>
          <p:cNvSpPr>
            <a:spLocks noGrp="1"/>
          </p:cNvSpPr>
          <p:nvPr>
            <p:ph idx="1"/>
          </p:nvPr>
        </p:nvSpPr>
        <p:spPr/>
        <p:txBody>
          <a:bodyPr>
            <a:normAutofit fontScale="85000" lnSpcReduction="20000"/>
          </a:bodyPr>
          <a:lstStyle/>
          <a:p>
            <a:r>
              <a:rPr lang="en-US" dirty="0">
                <a:solidFill>
                  <a:srgbClr val="000000"/>
                </a:solidFill>
                <a:latin typeface="Arial" panose="020B0604020202020204" pitchFamily="34" charset="0"/>
              </a:rPr>
              <a:t>There are 3 types (or classes) of levers:</a:t>
            </a:r>
          </a:p>
          <a:p>
            <a:r>
              <a:rPr lang="en-US" b="1" dirty="0">
                <a:solidFill>
                  <a:srgbClr val="000000"/>
                </a:solidFill>
                <a:latin typeface="Arial" panose="020B0604020202020204" pitchFamily="34" charset="0"/>
              </a:rPr>
              <a:t>Class-1 levers</a:t>
            </a:r>
            <a:r>
              <a:rPr lang="en-US" dirty="0">
                <a:solidFill>
                  <a:srgbClr val="000000"/>
                </a:solidFill>
                <a:latin typeface="Arial" panose="020B0604020202020204" pitchFamily="34" charset="0"/>
              </a:rPr>
              <a:t> have the fulcrum in the middle, and the applied force is up or down on one of the ends, with the output force being in the opposite direction on the other end. Examples of class-1 levers include seesaws and scissors. These can be either force multiplying or distance multiplying.</a:t>
            </a:r>
          </a:p>
          <a:p>
            <a:r>
              <a:rPr lang="en-US" b="1" dirty="0">
                <a:solidFill>
                  <a:srgbClr val="000000"/>
                </a:solidFill>
                <a:latin typeface="Arial" panose="020B0604020202020204" pitchFamily="34" charset="0"/>
              </a:rPr>
              <a:t>Class-2 levers</a:t>
            </a:r>
            <a:r>
              <a:rPr lang="en-US" dirty="0">
                <a:solidFill>
                  <a:srgbClr val="000000"/>
                </a:solidFill>
                <a:latin typeface="Arial" panose="020B0604020202020204" pitchFamily="34" charset="0"/>
              </a:rPr>
              <a:t> have the fulcrum at one of the ends of the lever, and the applied force is at the other end. The resistance is located in the middle, and travels in the same direction as the applied force. An example of a class-2 lever is a wheelbarrow. These levers are always force multiplying.</a:t>
            </a:r>
          </a:p>
          <a:p>
            <a:r>
              <a:rPr lang="en-US" b="1" dirty="0">
                <a:solidFill>
                  <a:srgbClr val="000000"/>
                </a:solidFill>
                <a:latin typeface="Arial" panose="020B0604020202020204" pitchFamily="34" charset="0"/>
              </a:rPr>
              <a:t>Class-3 levers</a:t>
            </a:r>
            <a:r>
              <a:rPr lang="en-US" dirty="0">
                <a:solidFill>
                  <a:srgbClr val="000000"/>
                </a:solidFill>
                <a:latin typeface="Arial" panose="020B0604020202020204" pitchFamily="34" charset="0"/>
              </a:rPr>
              <a:t> are much like class-2 levers, but the applied force is in the middle rather than at the end. This means that the force a person needs to apply is larger than the output force (the mechanical advantage is less than 1), but this gives increased control of the tool. Examples of class-3 levers include tweezers, tongs, and fishing rods. These levers are always distance multiplying.</a:t>
            </a:r>
          </a:p>
          <a:p>
            <a:endParaRPr lang="en-IN" dirty="0"/>
          </a:p>
        </p:txBody>
      </p:sp>
    </p:spTree>
    <p:extLst>
      <p:ext uri="{BB962C8B-B14F-4D97-AF65-F5344CB8AC3E}">
        <p14:creationId xmlns:p14="http://schemas.microsoft.com/office/powerpoint/2010/main" val="2407670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 xmlns:a16="http://schemas.microsoft.com/office/drawing/2014/main" id="{1AF1FFF4-3BD2-4C51-9720-914FCABA86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8132" y="613160"/>
            <a:ext cx="7255735" cy="5631679"/>
          </a:xfrm>
        </p:spPr>
      </p:pic>
    </p:spTree>
    <p:extLst>
      <p:ext uri="{BB962C8B-B14F-4D97-AF65-F5344CB8AC3E}">
        <p14:creationId xmlns:p14="http://schemas.microsoft.com/office/powerpoint/2010/main" val="1762203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F9F131-0BB8-48FC-9B05-6F4021E1A70A}"/>
              </a:ext>
            </a:extLst>
          </p:cNvPr>
          <p:cNvSpPr>
            <a:spLocks noGrp="1"/>
          </p:cNvSpPr>
          <p:nvPr>
            <p:ph type="title"/>
          </p:nvPr>
        </p:nvSpPr>
        <p:spPr/>
        <p:txBody>
          <a:bodyPr/>
          <a:lstStyle/>
          <a:p>
            <a:endParaRPr lang="en-IN"/>
          </a:p>
        </p:txBody>
      </p:sp>
      <p:sp>
        <p:nvSpPr>
          <p:cNvPr id="3" name="Content Placeholder 2">
            <a:extLst>
              <a:ext uri="{FF2B5EF4-FFF2-40B4-BE49-F238E27FC236}">
                <a16:creationId xmlns="" xmlns:a16="http://schemas.microsoft.com/office/drawing/2014/main" id="{9F14C649-25D3-41EC-8F4C-15E99CCF4FDE}"/>
              </a:ext>
            </a:extLst>
          </p:cNvPr>
          <p:cNvSpPr>
            <a:spLocks noGrp="1"/>
          </p:cNvSpPr>
          <p:nvPr>
            <p:ph idx="1"/>
          </p:nvPr>
        </p:nvSpPr>
        <p:spPr/>
        <p:txBody>
          <a:bodyPr/>
          <a:lstStyle/>
          <a:p>
            <a:pPr algn="just">
              <a:spcBef>
                <a:spcPts val="0"/>
              </a:spcBef>
              <a:spcAft>
                <a:spcPts val="1000"/>
              </a:spcAft>
            </a:pPr>
            <a:r>
              <a:rPr lang="en-US" b="1" dirty="0">
                <a:solidFill>
                  <a:srgbClr val="222222"/>
                </a:solidFill>
                <a:latin typeface="Open Sans" panose="020B0606030504020204" pitchFamily="34" charset="0"/>
              </a:rPr>
              <a:t>Let’s Talk About Basic Definitions:</a:t>
            </a:r>
            <a:endParaRPr lang="en-US" b="1" dirty="0">
              <a:solidFill>
                <a:srgbClr val="000000"/>
              </a:solidFill>
              <a:latin typeface="Open Sans" panose="020B0606030504020204" pitchFamily="34" charset="0"/>
            </a:endParaRPr>
          </a:p>
          <a:p>
            <a:pPr algn="just" fontAlgn="base">
              <a:buFont typeface="+mj-lt"/>
              <a:buAutoNum type="arabicPeriod"/>
            </a:pPr>
            <a:r>
              <a:rPr lang="en-US" b="1" dirty="0">
                <a:solidFill>
                  <a:srgbClr val="000000"/>
                </a:solidFill>
                <a:latin typeface="Open Sans" panose="020B0606030504020204" pitchFamily="34" charset="0"/>
              </a:rPr>
              <a:t>Load (L): </a:t>
            </a:r>
            <a:r>
              <a:rPr lang="en-US" dirty="0">
                <a:solidFill>
                  <a:srgbClr val="000000"/>
                </a:solidFill>
                <a:latin typeface="Open Sans" panose="020B0606030504020204" pitchFamily="34" charset="0"/>
              </a:rPr>
              <a:t>A resistive force that is to be overcome by a machine is called the Load.  The unit is Newton (N).</a:t>
            </a:r>
            <a:endParaRPr lang="en-US" b="1" dirty="0">
              <a:solidFill>
                <a:srgbClr val="000000"/>
              </a:solidFill>
              <a:latin typeface="Open Sans" panose="020B0606030504020204" pitchFamily="34" charset="0"/>
            </a:endParaRPr>
          </a:p>
          <a:p>
            <a:pPr algn="just" fontAlgn="base">
              <a:spcBef>
                <a:spcPts val="0"/>
              </a:spcBef>
              <a:buFont typeface="+mj-lt"/>
              <a:buAutoNum type="arabicPeriod" startAt="2"/>
            </a:pPr>
            <a:r>
              <a:rPr lang="en-US" b="1" dirty="0">
                <a:solidFill>
                  <a:srgbClr val="000000"/>
                </a:solidFill>
                <a:latin typeface="Open Sans" panose="020B0606030504020204" pitchFamily="34" charset="0"/>
              </a:rPr>
              <a:t>Effort (E): </a:t>
            </a:r>
            <a:r>
              <a:rPr lang="en-US" dirty="0">
                <a:solidFill>
                  <a:srgbClr val="000000"/>
                </a:solidFill>
                <a:latin typeface="Open Sans" panose="020B0606030504020204" pitchFamily="34" charset="0"/>
              </a:rPr>
              <a:t>An external force applied to a simple machine to overcome a load is called Effort. The unit is Newton (N).</a:t>
            </a:r>
            <a:r>
              <a:rPr lang="en-US" b="1" dirty="0">
                <a:solidFill>
                  <a:srgbClr val="000000"/>
                </a:solidFill>
                <a:latin typeface="Open Sans" panose="020B0606030504020204" pitchFamily="34" charset="0"/>
              </a:rPr>
              <a:t>       </a:t>
            </a:r>
          </a:p>
          <a:p>
            <a:pPr algn="just" fontAlgn="base">
              <a:spcBef>
                <a:spcPts val="0"/>
              </a:spcBef>
              <a:buFont typeface="+mj-lt"/>
              <a:buAutoNum type="arabicPeriod" startAt="3"/>
            </a:pPr>
            <a:r>
              <a:rPr lang="en-US" b="1" dirty="0">
                <a:solidFill>
                  <a:srgbClr val="000000"/>
                </a:solidFill>
                <a:latin typeface="Open Sans" panose="020B0606030504020204" pitchFamily="34" charset="0"/>
              </a:rPr>
              <a:t>Fulcrum (Pivot, F): </a:t>
            </a:r>
            <a:r>
              <a:rPr lang="en-US" dirty="0">
                <a:solidFill>
                  <a:srgbClr val="000000"/>
                </a:solidFill>
                <a:latin typeface="Open Sans" panose="020B0606030504020204" pitchFamily="34" charset="0"/>
              </a:rPr>
              <a:t>The point on which something turns or  supported.</a:t>
            </a:r>
            <a:endParaRPr lang="en-US" b="1" dirty="0">
              <a:solidFill>
                <a:srgbClr val="000000"/>
              </a:solidFill>
              <a:latin typeface="Open Sans" panose="020B0606030504020204" pitchFamily="34" charset="0"/>
            </a:endParaRPr>
          </a:p>
          <a:p>
            <a:pPr algn="just" fontAlgn="base">
              <a:spcBef>
                <a:spcPts val="0"/>
              </a:spcBef>
              <a:spcAft>
                <a:spcPts val="1000"/>
              </a:spcAft>
              <a:buFont typeface="+mj-lt"/>
              <a:buAutoNum type="arabicPeriod" startAt="4"/>
            </a:pPr>
            <a:r>
              <a:rPr lang="en-US" b="1" dirty="0">
                <a:solidFill>
                  <a:srgbClr val="000000"/>
                </a:solidFill>
                <a:latin typeface="Open Sans" panose="020B0606030504020204" pitchFamily="34" charset="0"/>
              </a:rPr>
              <a:t>Mechanical advantage (MA): </a:t>
            </a:r>
            <a:r>
              <a:rPr lang="en-US" dirty="0">
                <a:solidFill>
                  <a:srgbClr val="000000"/>
                </a:solidFill>
                <a:latin typeface="Open Sans" panose="020B0606030504020204" pitchFamily="34" charset="0"/>
              </a:rPr>
              <a:t>The ratio of Load (L) to overcome the magnitude of Effort (E).    </a:t>
            </a:r>
            <a:endParaRPr lang="en-US" b="1" dirty="0">
              <a:solidFill>
                <a:srgbClr val="000000"/>
              </a:solidFill>
              <a:latin typeface="Open Sans" panose="020B0606030504020204" pitchFamily="34" charset="0"/>
            </a:endParaRPr>
          </a:p>
          <a:p>
            <a:endParaRPr lang="en-IN" dirty="0"/>
          </a:p>
        </p:txBody>
      </p:sp>
    </p:spTree>
    <p:extLst>
      <p:ext uri="{BB962C8B-B14F-4D97-AF65-F5344CB8AC3E}">
        <p14:creationId xmlns:p14="http://schemas.microsoft.com/office/powerpoint/2010/main" val="32494577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1530</TotalTime>
  <Words>691</Words>
  <Application>Microsoft Office PowerPoint</Application>
  <PresentationFormat>Custom</PresentationFormat>
  <Paragraphs>58</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UNIT 3</vt:lpstr>
      <vt:lpstr>PowerPoint Presentation</vt:lpstr>
      <vt:lpstr>Types of Force</vt:lpstr>
      <vt:lpstr>PowerPoint Presentation</vt:lpstr>
      <vt:lpstr>PowerPoint Presentation</vt:lpstr>
      <vt:lpstr>Lever</vt:lpstr>
      <vt:lpstr>PowerPoint Presentation</vt:lpstr>
      <vt:lpstr>PowerPoint Presentation</vt:lpstr>
      <vt:lpstr>PowerPoint Presentation</vt:lpstr>
      <vt:lpstr>PowerPoint Presentation</vt:lpstr>
      <vt:lpstr>Newton’s Laws of Motion</vt:lpstr>
      <vt:lpstr>Newton’s second Law of Motion(Law of Acceleration)</vt:lpstr>
      <vt:lpstr>Meaning of second Law of Motion</vt:lpstr>
      <vt:lpstr>Newton’s Third Law of Motion(Law of Reaction)</vt:lpstr>
      <vt:lpstr>Meaning of Third Law of Motion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dc:title>
  <dc:creator>Vishal Kumar</dc:creator>
  <cp:lastModifiedBy>ASUS</cp:lastModifiedBy>
  <cp:revision>11</cp:revision>
  <dcterms:created xsi:type="dcterms:W3CDTF">2023-04-08T07:34:32Z</dcterms:created>
  <dcterms:modified xsi:type="dcterms:W3CDTF">2023-04-28T15:53:06Z</dcterms:modified>
</cp:coreProperties>
</file>