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7" r:id="rId4"/>
    <p:sldId id="266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89013-242C-459E-91F0-F255C8940498}" type="datetimeFigureOut">
              <a:rPr lang="en-IN" smtClean="0"/>
              <a:t>14-07-2023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815C0-2202-47AC-9006-6C4DC88D3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3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8B2910-CDCA-704E-A39A-6CF34D426B0A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0F4420-053A-4C4D-BE76-B840974330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sz="4000" dirty="0"/>
              <a:t>  </a:t>
            </a:r>
            <a:r>
              <a:rPr lang="en-US" sz="4000" u="sng" dirty="0"/>
              <a:t>ORGANIZATIONAL BEHAVIOR</a:t>
            </a:r>
            <a:endParaRPr lang="en-US" u="sng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mr-IN" sz="3600" dirty="0"/>
              <a:t>–</a:t>
            </a:r>
            <a:r>
              <a:rPr lang="en-US" sz="3600" dirty="0"/>
              <a:t> 1</a:t>
            </a:r>
            <a:r>
              <a:rPr lang="en-US" sz="3600" baseline="30000" dirty="0"/>
              <a:t>ST</a:t>
            </a:r>
            <a:r>
              <a:rPr lang="en-US" sz="3600" dirty="0"/>
              <a:t> : ORGANIZATION</a:t>
            </a:r>
            <a:r>
              <a:rPr lang="en-US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39823" y="68684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0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6" t="19388" r="24587" b="31576"/>
          <a:stretch/>
        </p:blipFill>
        <p:spPr bwMode="auto">
          <a:xfrm>
            <a:off x="138544" y="2493818"/>
            <a:ext cx="8908473" cy="421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118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Contd....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0" t="11311" r="24953" b="27681"/>
          <a:stretch/>
        </p:blipFill>
        <p:spPr bwMode="auto">
          <a:xfrm>
            <a:off x="180109" y="2590800"/>
            <a:ext cx="8742218" cy="412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00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Org. Behavior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/>
              <a:t> A Separate field of study and not a single discipline</a:t>
            </a:r>
          </a:p>
          <a:p>
            <a:pPr>
              <a:buFont typeface="Wingdings" charset="2"/>
              <a:buChar char="u"/>
            </a:pPr>
            <a:r>
              <a:rPr lang="en-US" dirty="0"/>
              <a:t>An interdisciplinary approach (information comes from various discipline )</a:t>
            </a:r>
          </a:p>
          <a:p>
            <a:pPr>
              <a:buFont typeface="Wingdings" charset="2"/>
              <a:buChar char="u"/>
            </a:pPr>
            <a:r>
              <a:rPr lang="en-US" dirty="0"/>
              <a:t>An applied science </a:t>
            </a:r>
          </a:p>
          <a:p>
            <a:pPr>
              <a:buFont typeface="Wingdings" charset="2"/>
              <a:buChar char="u"/>
            </a:pPr>
            <a:r>
              <a:rPr lang="en-US" dirty="0"/>
              <a:t>A normative science </a:t>
            </a:r>
          </a:p>
          <a:p>
            <a:pPr>
              <a:buFont typeface="Wingdings" charset="2"/>
              <a:buChar char="u"/>
            </a:pPr>
            <a:r>
              <a:rPr lang="en-US" dirty="0"/>
              <a:t>It is a science as well as art</a:t>
            </a:r>
          </a:p>
          <a:p>
            <a:pPr>
              <a:buFont typeface="Wingdings" charset="2"/>
              <a:buChar char="u"/>
            </a:pPr>
            <a:r>
              <a:rPr lang="en-US" dirty="0"/>
              <a:t>A humanistic and optimistic approach </a:t>
            </a:r>
          </a:p>
          <a:p>
            <a:pPr>
              <a:buFont typeface="Wingdings" charset="2"/>
              <a:buChar char="u"/>
            </a:pPr>
            <a:r>
              <a:rPr lang="en-US" dirty="0"/>
              <a:t>A total system approach  </a:t>
            </a:r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1-</a:t>
            </a:r>
            <a:r>
              <a:rPr lang="en-US" b="1" u="sng" dirty="0"/>
              <a:t>A Separate field of study and not a single discipline :   </a:t>
            </a:r>
            <a:r>
              <a:rPr lang="en-US" dirty="0"/>
              <a:t>Discipline is an accepted  science that is based on </a:t>
            </a:r>
            <a:r>
              <a:rPr lang="en-US" dirty="0" err="1"/>
              <a:t>theoratical</a:t>
            </a:r>
            <a:r>
              <a:rPr lang="en-US" dirty="0"/>
              <a:t> foundation .But OB has multi-disciplinary and not based on a specific </a:t>
            </a:r>
            <a:r>
              <a:rPr lang="en-US" dirty="0" err="1"/>
              <a:t>theoratical</a:t>
            </a:r>
            <a:r>
              <a:rPr lang="en-US" dirty="0"/>
              <a:t> background </a:t>
            </a:r>
          </a:p>
          <a:p>
            <a:pPr marL="0" indent="0">
              <a:buNone/>
            </a:pPr>
            <a:r>
              <a:rPr lang="en-US" b="1" u="sng" dirty="0"/>
              <a:t>2- An interdisciplinary approach :    </a:t>
            </a:r>
            <a:r>
              <a:rPr lang="en-US" dirty="0"/>
              <a:t>To study human </a:t>
            </a:r>
            <a:r>
              <a:rPr lang="en-US" dirty="0" err="1"/>
              <a:t>behaviour</a:t>
            </a:r>
            <a:r>
              <a:rPr lang="en-US" dirty="0"/>
              <a:t> at work , Tries to integrate the relevant knowledge drawn from related disciplines like </a:t>
            </a:r>
            <a:r>
              <a:rPr lang="mr-IN" dirty="0"/>
              <a:t>–</a:t>
            </a:r>
            <a:r>
              <a:rPr lang="en-US" dirty="0"/>
              <a:t> psychology ,sociology and anthropology.</a:t>
            </a:r>
          </a:p>
          <a:p>
            <a:pPr marL="0" indent="0">
              <a:buNone/>
            </a:pPr>
            <a:r>
              <a:rPr lang="en-US" sz="2300" b="1" u="sng" dirty="0"/>
              <a:t>3-An applied science</a:t>
            </a:r>
            <a:r>
              <a:rPr lang="en-US" dirty="0"/>
              <a:t> : Involves both applied research and its application in organizational analysis.</a:t>
            </a:r>
          </a:p>
          <a:p>
            <a:pPr marL="0" indent="0">
              <a:buNone/>
            </a:pPr>
            <a:r>
              <a:rPr lang="en-US" b="1" u="sng" dirty="0"/>
              <a:t>4-A normative science : </a:t>
            </a:r>
            <a:r>
              <a:rPr lang="en-US" dirty="0"/>
              <a:t> with the positive science discuss only cause effect relationship . OB deals with what is accepted by individuals and society engaged in an organization.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890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5- A humanistic and optimistic approach :  </a:t>
            </a:r>
            <a:r>
              <a:rPr lang="en-US" dirty="0"/>
              <a:t>Treats people as thinking and feeling human being . Based on the belief that people have an innate desire to be independent, creative and productive.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6- A total system approach : </a:t>
            </a:r>
            <a:r>
              <a:rPr lang="en-US" dirty="0"/>
              <a:t> The system approach is one that integrates all the variables, affecting organizational functioning.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5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INTRODUCTION : ORGANIZATION BEHAVIOR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 Organizational behavior (OB) can be defined as the understanding , prediction and management of human behavior both individually or in a group that occur within an organization .</a:t>
            </a:r>
          </a:p>
          <a:p>
            <a:pPr marL="0" indent="0" algn="just">
              <a:buNone/>
            </a:pPr>
            <a:r>
              <a:rPr lang="en-US" dirty="0"/>
              <a:t>           ‘</a:t>
            </a:r>
            <a:r>
              <a:rPr lang="en-US" b="1" dirty="0"/>
              <a:t>Organization +Behavior  =Organization Behavior’</a:t>
            </a:r>
          </a:p>
          <a:p>
            <a:pPr algn="just"/>
            <a:r>
              <a:rPr lang="en-US" dirty="0"/>
              <a:t>Organization: An org. is a collection of 2 or more people who work together to achieve  pre </a:t>
            </a:r>
            <a:r>
              <a:rPr lang="mr-IN" dirty="0"/>
              <a:t>–</a:t>
            </a:r>
            <a:r>
              <a:rPr lang="en-US" dirty="0"/>
              <a:t>determined and agreed goals.</a:t>
            </a:r>
          </a:p>
          <a:p>
            <a:pPr algn="just"/>
            <a:r>
              <a:rPr lang="en-US" dirty="0"/>
              <a:t>Behavior :  It is verbal or physical response shown by a person as a consequence of the impact of his/her surroundings 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vasu khushi\Downloads\images (9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6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3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and Definitions of 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Organizational Behavior is the study of individuals , group and organizational systems.</a:t>
            </a:r>
          </a:p>
          <a:p>
            <a:r>
              <a:rPr lang="en-US" dirty="0"/>
              <a:t>OB is considered as an Art of applied science which deals with the emotions , feelings , believes , perceptions, intellectually and mentality of people working in an organization.</a:t>
            </a:r>
          </a:p>
          <a:p>
            <a:r>
              <a:rPr lang="en-US" b="1" dirty="0" err="1"/>
              <a:t>Acc</a:t>
            </a:r>
            <a:r>
              <a:rPr lang="en-US" b="1" dirty="0"/>
              <a:t> to </a:t>
            </a:r>
            <a:r>
              <a:rPr lang="en-US" b="1" dirty="0" err="1"/>
              <a:t>Robbin</a:t>
            </a:r>
            <a:r>
              <a:rPr lang="en-US" b="1" dirty="0"/>
              <a:t> “OB is field of study that investigates the impact that individual , group and structure have on behavior within org.</a:t>
            </a:r>
          </a:p>
        </p:txBody>
      </p:sp>
    </p:spTree>
    <p:extLst>
      <p:ext uri="{BB962C8B-B14F-4D97-AF65-F5344CB8AC3E}">
        <p14:creationId xmlns:p14="http://schemas.microsoft.com/office/powerpoint/2010/main" val="149108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su khushi\Downloads\images (8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" y="152400"/>
            <a:ext cx="8922328" cy="648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25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to study OB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 To understanding level of motivation and satisfaction of employees.</a:t>
            </a:r>
          </a:p>
          <a:p>
            <a:r>
              <a:rPr lang="en-US" dirty="0"/>
              <a:t>Skill development (To enhance abilities &amp; knowledge )</a:t>
            </a:r>
          </a:p>
          <a:p>
            <a:r>
              <a:rPr lang="en-US" dirty="0"/>
              <a:t>To helps in increasing effectiveness &amp; efficiency of the org.</a:t>
            </a:r>
          </a:p>
          <a:p>
            <a:pPr marL="0" indent="0">
              <a:buNone/>
            </a:pPr>
            <a:r>
              <a:rPr lang="en-US" dirty="0"/>
              <a:t>        -Effectiveness (doing the things right )/ Ability to perform a task.</a:t>
            </a:r>
          </a:p>
          <a:p>
            <a:pPr marL="0" indent="0">
              <a:buNone/>
            </a:pPr>
            <a:r>
              <a:rPr lang="en-US" dirty="0"/>
              <a:t>        - Efficiency (Performing or functioning in the best possible     manner with the least waste of time and effort) </a:t>
            </a:r>
          </a:p>
          <a:p>
            <a:r>
              <a:rPr lang="en-US" dirty="0"/>
              <a:t>To create healthy &amp; ethical environment in the org.</a:t>
            </a:r>
          </a:p>
          <a:p>
            <a:r>
              <a:rPr lang="en-US" dirty="0"/>
              <a:t>OB helps in </a:t>
            </a:r>
            <a:r>
              <a:rPr lang="en-US" dirty="0" err="1"/>
              <a:t>utilising</a:t>
            </a:r>
            <a:r>
              <a:rPr lang="en-US" dirty="0"/>
              <a:t> the resources to the optimum level.</a:t>
            </a:r>
          </a:p>
          <a:p>
            <a:r>
              <a:rPr lang="en-US" dirty="0"/>
              <a:t>Overall , it improves the goodwill of the org.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6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Organization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Organization means “People that work together”</a:t>
            </a:r>
          </a:p>
          <a:p>
            <a:pPr marL="0" indent="0">
              <a:buNone/>
            </a:pPr>
            <a:r>
              <a:rPr lang="en-US" dirty="0"/>
              <a:t>In simple words,  Org. refers to a group of two or more persons who work together for achieving goals . </a:t>
            </a:r>
          </a:p>
          <a:p>
            <a:pPr marL="0" indent="0">
              <a:buNone/>
            </a:pPr>
            <a:r>
              <a:rPr lang="en-US" dirty="0" err="1"/>
              <a:t>Acc</a:t>
            </a:r>
            <a:r>
              <a:rPr lang="en-US" dirty="0"/>
              <a:t> to R.C Davis “</a:t>
            </a:r>
            <a:r>
              <a:rPr lang="en-US" b="1" dirty="0"/>
              <a:t>Org. is a group of people who are co-operating under the direction of leadership for the accomplishment of a common end.”</a:t>
            </a:r>
          </a:p>
        </p:txBody>
      </p:sp>
    </p:spTree>
    <p:extLst>
      <p:ext uri="{BB962C8B-B14F-4D97-AF65-F5344CB8AC3E}">
        <p14:creationId xmlns:p14="http://schemas.microsoft.com/office/powerpoint/2010/main" val="357719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Org. has basically been defined in three ways  :</a:t>
            </a:r>
          </a:p>
          <a:p>
            <a:pPr marL="0" indent="0">
              <a:buNone/>
            </a:pPr>
            <a:r>
              <a:rPr lang="en-US" dirty="0"/>
              <a:t>1- As a group of people </a:t>
            </a:r>
          </a:p>
          <a:p>
            <a:pPr marL="0" indent="0">
              <a:buNone/>
            </a:pPr>
            <a:r>
              <a:rPr lang="en-US" dirty="0"/>
              <a:t>2- As a process</a:t>
            </a:r>
          </a:p>
          <a:p>
            <a:pPr marL="0" indent="0">
              <a:buNone/>
            </a:pPr>
            <a:r>
              <a:rPr lang="en-US" dirty="0"/>
              <a:t>3- As a structure </a:t>
            </a:r>
            <a:r>
              <a:rPr lang="mr-IN" dirty="0"/>
              <a:t>…</a:t>
            </a:r>
            <a:r>
              <a:rPr lang="en-US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84784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vasu khushi\Downloads\Screenshot_2020-08-20-01-29-30-539_com.google.android.youtub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"/>
          <a:stretch/>
        </p:blipFill>
        <p:spPr bwMode="auto">
          <a:xfrm>
            <a:off x="0" y="1488142"/>
            <a:ext cx="9143999" cy="507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86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Key elements and components of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</a:t>
            </a:r>
          </a:p>
          <a:p>
            <a:r>
              <a:rPr lang="en-US" dirty="0"/>
              <a:t>Structure </a:t>
            </a:r>
          </a:p>
          <a:p>
            <a:r>
              <a:rPr lang="en-US" dirty="0"/>
              <a:t>Technology </a:t>
            </a:r>
          </a:p>
          <a:p>
            <a:r>
              <a:rPr lang="en-US" dirty="0"/>
              <a:t>Environment </a:t>
            </a:r>
          </a:p>
          <a:p>
            <a:pPr marL="0" indent="0">
              <a:buNone/>
            </a:pPr>
            <a:r>
              <a:rPr lang="en-US" dirty="0"/>
              <a:t>These are major factors that affect organization behavior </a:t>
            </a:r>
            <a:r>
              <a:rPr lang="mr-IN" dirty="0"/>
              <a:t>…</a:t>
            </a:r>
            <a:r>
              <a:rPr lang="en-US" dirty="0"/>
              <a:t>..</a:t>
            </a:r>
          </a:p>
        </p:txBody>
      </p:sp>
      <p:pic>
        <p:nvPicPr>
          <p:cNvPr id="2051" name="Picture 3" descr="C:\Users\vasu khushi\Desktop\determinants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145" y="2547705"/>
            <a:ext cx="4738254" cy="25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44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1061</TotalTime>
  <Words>615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Calisto MT</vt:lpstr>
      <vt:lpstr>Wingdings</vt:lpstr>
      <vt:lpstr>Genesis</vt:lpstr>
      <vt:lpstr>  ORGANIZATIONAL BEHAVIOR</vt:lpstr>
      <vt:lpstr>INTRODUCTION : ORGANIZATION BEHAVIOR </vt:lpstr>
      <vt:lpstr>Meaning and Definitions of OB</vt:lpstr>
      <vt:lpstr>PowerPoint Presentation</vt:lpstr>
      <vt:lpstr>Why to study OB ?</vt:lpstr>
      <vt:lpstr>What is Organization </vt:lpstr>
      <vt:lpstr>Contd….</vt:lpstr>
      <vt:lpstr>Contd….</vt:lpstr>
      <vt:lpstr>Key elements and components of organization</vt:lpstr>
      <vt:lpstr>Contd….</vt:lpstr>
      <vt:lpstr>Contd....</vt:lpstr>
      <vt:lpstr>Nature of Org. Behavior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</dc:title>
  <dc:creator>Bhawna Katiyar</dc:creator>
  <cp:lastModifiedBy>anshu Thakur</cp:lastModifiedBy>
  <cp:revision>57</cp:revision>
  <dcterms:created xsi:type="dcterms:W3CDTF">2020-08-19T06:45:05Z</dcterms:created>
  <dcterms:modified xsi:type="dcterms:W3CDTF">2023-07-13T18:35:16Z</dcterms:modified>
</cp:coreProperties>
</file>