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9EF2D46-55B3-46C4-8DA7-AA48DC5B83F7}" type="datetimeFigureOut">
              <a:rPr lang="en-IN" smtClean="0"/>
              <a:t>27-10-2023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184814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EF2D46-55B3-46C4-8DA7-AA48DC5B83F7}" type="datetimeFigureOut">
              <a:rPr lang="en-IN" smtClean="0"/>
              <a:t>27-10-2023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111000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EF2D46-55B3-46C4-8DA7-AA48DC5B83F7}" type="datetimeFigureOut">
              <a:rPr lang="en-IN" smtClean="0"/>
              <a:t>27-10-2023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255454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EF2D46-55B3-46C4-8DA7-AA48DC5B83F7}" type="datetimeFigureOut">
              <a:rPr lang="en-IN" smtClean="0"/>
              <a:t>27-10-2023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214552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F2D46-55B3-46C4-8DA7-AA48DC5B83F7}" type="datetimeFigureOut">
              <a:rPr lang="en-IN" smtClean="0"/>
              <a:t>27-10-2023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215859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9EF2D46-55B3-46C4-8DA7-AA48DC5B83F7}" type="datetimeFigureOut">
              <a:rPr lang="en-IN" smtClean="0"/>
              <a:t>27-10-2023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384243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9EF2D46-55B3-46C4-8DA7-AA48DC5B83F7}" type="datetimeFigureOut">
              <a:rPr lang="en-IN" smtClean="0"/>
              <a:t>27-10-2023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205312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9EF2D46-55B3-46C4-8DA7-AA48DC5B83F7}" type="datetimeFigureOut">
              <a:rPr lang="en-IN" smtClean="0"/>
              <a:t>27-10-2023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264729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F2D46-55B3-46C4-8DA7-AA48DC5B83F7}" type="datetimeFigureOut">
              <a:rPr lang="en-IN" smtClean="0"/>
              <a:t>27-10-2023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105043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F2D46-55B3-46C4-8DA7-AA48DC5B83F7}" type="datetimeFigureOut">
              <a:rPr lang="en-IN" smtClean="0"/>
              <a:t>27-10-2023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373309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F2D46-55B3-46C4-8DA7-AA48DC5B83F7}" type="datetimeFigureOut">
              <a:rPr lang="en-IN" smtClean="0"/>
              <a:t>27-10-2023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375142-FD7F-4BA1-8006-2AB08A330B2B}" type="slidenum">
              <a:rPr lang="en-IN" smtClean="0"/>
              <a:t>‹#›</a:t>
            </a:fld>
            <a:endParaRPr lang="en-IN"/>
          </a:p>
        </p:txBody>
      </p:sp>
    </p:spTree>
    <p:extLst>
      <p:ext uri="{BB962C8B-B14F-4D97-AF65-F5344CB8AC3E}">
        <p14:creationId xmlns:p14="http://schemas.microsoft.com/office/powerpoint/2010/main" val="358752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F2D46-55B3-46C4-8DA7-AA48DC5B83F7}" type="datetimeFigureOut">
              <a:rPr lang="en-IN" smtClean="0"/>
              <a:t>27-10-2023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75142-FD7F-4BA1-8006-2AB08A330B2B}" type="slidenum">
              <a:rPr lang="en-IN" smtClean="0"/>
              <a:t>‹#›</a:t>
            </a:fld>
            <a:endParaRPr lang="en-IN"/>
          </a:p>
        </p:txBody>
      </p:sp>
    </p:spTree>
    <p:extLst>
      <p:ext uri="{BB962C8B-B14F-4D97-AF65-F5344CB8AC3E}">
        <p14:creationId xmlns:p14="http://schemas.microsoft.com/office/powerpoint/2010/main" val="337547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533" y="1"/>
            <a:ext cx="10515600" cy="1030310"/>
          </a:xfrm>
        </p:spPr>
        <p:txBody>
          <a:bodyPr/>
          <a:lstStyle/>
          <a:p>
            <a:pPr algn="ctr"/>
            <a:r>
              <a:rPr lang="en-GB" b="1" u="sng" dirty="0" smtClean="0"/>
              <a:t>CENTRALISATION</a:t>
            </a:r>
            <a:endParaRPr lang="en-IN" b="1" u="sng" dirty="0"/>
          </a:p>
        </p:txBody>
      </p:sp>
      <p:sp>
        <p:nvSpPr>
          <p:cNvPr id="3" name="Content Placeholder 2"/>
          <p:cNvSpPr>
            <a:spLocks noGrp="1"/>
          </p:cNvSpPr>
          <p:nvPr>
            <p:ph idx="1"/>
          </p:nvPr>
        </p:nvSpPr>
        <p:spPr>
          <a:xfrm>
            <a:off x="0" y="1030311"/>
            <a:ext cx="11353800" cy="5705340"/>
          </a:xfrm>
        </p:spPr>
        <p:txBody>
          <a:bodyPr>
            <a:noAutofit/>
          </a:bodyPr>
          <a:lstStyle/>
          <a:p>
            <a:pPr marL="0" indent="0">
              <a:buNone/>
            </a:pPr>
            <a:r>
              <a:rPr lang="en-GB" sz="3200" b="1" dirty="0" smtClean="0"/>
              <a:t>According to Allen</a:t>
            </a:r>
            <a:r>
              <a:rPr lang="en-GB" sz="3200" dirty="0" smtClean="0"/>
              <a:t>, centralisation is the systematic and consistent reservation of authority at central points within the organisation. In centralisation, little delegation of authority is the rule: power and discretion are concentrated at the top levels. Control and decision making reside at the top levels of the management. The more highly centralised the organisation, the more control and decision making reside at the top. However, absolute centralisation is untenable because it would mean that subordinates have no duties, power, or authority. Most organisations start with centralisation of authority initially. Such an arrangement helps the manager to be in touch with all operations and facilitates quick decision-making. Centralisation may be essential in case of small organisations to survive in a highly competitive world.</a:t>
            </a:r>
            <a:endParaRPr lang="en-IN" sz="3200" dirty="0"/>
          </a:p>
        </p:txBody>
      </p:sp>
    </p:spTree>
    <p:extLst>
      <p:ext uri="{BB962C8B-B14F-4D97-AF65-F5344CB8AC3E}">
        <p14:creationId xmlns:p14="http://schemas.microsoft.com/office/powerpoint/2010/main" val="349055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1"/>
            <a:ext cx="11998817" cy="1506827"/>
          </a:xfrm>
        </p:spPr>
        <p:txBody>
          <a:bodyPr>
            <a:normAutofit/>
          </a:bodyPr>
          <a:lstStyle/>
          <a:p>
            <a:r>
              <a:rPr lang="en-GB" sz="3600" dirty="0" smtClean="0"/>
              <a:t>There are certain special circumstances forcing managers to reserve authority and centralise decision-making power:</a:t>
            </a:r>
            <a:endParaRPr lang="en-IN" sz="3600" dirty="0"/>
          </a:p>
        </p:txBody>
      </p:sp>
      <p:sp>
        <p:nvSpPr>
          <p:cNvPr id="3" name="Content Placeholder 2"/>
          <p:cNvSpPr>
            <a:spLocks noGrp="1"/>
          </p:cNvSpPr>
          <p:nvPr>
            <p:ph idx="1"/>
          </p:nvPr>
        </p:nvSpPr>
        <p:spPr>
          <a:xfrm>
            <a:off x="193183" y="1249250"/>
            <a:ext cx="11874321" cy="5608749"/>
          </a:xfrm>
        </p:spPr>
        <p:txBody>
          <a:bodyPr>
            <a:normAutofit fontScale="92500" lnSpcReduction="10000"/>
          </a:bodyPr>
          <a:lstStyle/>
          <a:p>
            <a:pPr marL="514350" indent="-514350">
              <a:buFont typeface="+mj-lt"/>
              <a:buAutoNum type="arabicPeriod"/>
            </a:pPr>
            <a:r>
              <a:rPr lang="en-IN" b="1" u="sng" dirty="0" smtClean="0"/>
              <a:t>To facilitate personal leadership:</a:t>
            </a:r>
            <a:r>
              <a:rPr lang="en-GB" dirty="0" smtClean="0"/>
              <a:t>Centralisation generally works well in the early stages of organisational growth. Working under a talented and dynamic leader, a small firm can derive advantages in the form of quick decisions, enterprising and imaginative action, and high flexibility. Centralisation enables a small organisation to capitalise on the loyalties, ability and experience of its most talented top management people. Under this arrangement, the manager is in touch with all operations, makes all decisions, and gives all instructions. Thus, centralisation can project the personality and skills of one outstanding leader more meaningfully.</a:t>
            </a:r>
          </a:p>
          <a:p>
            <a:pPr marL="514350" indent="-514350">
              <a:buFont typeface="+mj-lt"/>
              <a:buAutoNum type="arabicPeriod"/>
            </a:pPr>
            <a:r>
              <a:rPr lang="en-IN" b="1" u="sng" dirty="0" smtClean="0"/>
              <a:t>To provide for integration:</a:t>
            </a:r>
            <a:r>
              <a:rPr lang="en-GB" dirty="0" smtClean="0"/>
              <a:t>Under centralisation, the organisation moves like one unit. It keeps all parts of the organisation moving together harmoniously towards a common goal. It assures uniformity of standards and policies among organisational units. The danger of actions drifting and getting off course is minimised. The manager acts like a unifying force and provides direction to enterprise activities. In the process, duplication of effort and activity are also avoided. To see that all units do the same thing in the same way or at the same time without wasteful activity, centralisation is essential.</a:t>
            </a:r>
            <a:endParaRPr lang="en-IN" dirty="0"/>
          </a:p>
        </p:txBody>
      </p:sp>
    </p:spTree>
    <p:extLst>
      <p:ext uri="{BB962C8B-B14F-4D97-AF65-F5344CB8AC3E}">
        <p14:creationId xmlns:p14="http://schemas.microsoft.com/office/powerpoint/2010/main" val="241159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152"/>
            <a:ext cx="12192000" cy="6767848"/>
          </a:xfrm>
        </p:spPr>
        <p:txBody>
          <a:bodyPr/>
          <a:lstStyle/>
          <a:p>
            <a:pPr marL="0" indent="0">
              <a:buNone/>
            </a:pPr>
            <a:r>
              <a:rPr lang="en-GB" dirty="0" smtClean="0"/>
              <a:t>3. </a:t>
            </a:r>
            <a:r>
              <a:rPr lang="en-GB" b="1" u="sng" dirty="0" smtClean="0"/>
              <a:t>To handle emergencies:</a:t>
            </a:r>
            <a:r>
              <a:rPr lang="en-GB" dirty="0" smtClean="0"/>
              <a:t> Centralisation is highly suitable in times of emergency. The resources and information can be mobilised quickly and efficiently. Quite often, emergency situations like declining sales, introduction of a highly sophisticated competitive product, government policy changes may force the organisation to cut down costs, maintain inventories at an optimum level, utilise resources effectively and instantaneously. Centralisation of decision-making ensures prompt action necessary to meet the emergencies.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302" y="3228975"/>
            <a:ext cx="6505575" cy="3629025"/>
          </a:xfrm>
          <a:prstGeom prst="rect">
            <a:avLst/>
          </a:prstGeom>
        </p:spPr>
      </p:pic>
    </p:spTree>
    <p:extLst>
      <p:ext uri="{BB962C8B-B14F-4D97-AF65-F5344CB8AC3E}">
        <p14:creationId xmlns:p14="http://schemas.microsoft.com/office/powerpoint/2010/main" val="192397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0"/>
            <a:ext cx="10515600" cy="811369"/>
          </a:xfrm>
        </p:spPr>
        <p:txBody>
          <a:bodyPr/>
          <a:lstStyle/>
          <a:p>
            <a:pPr algn="ctr"/>
            <a:r>
              <a:rPr lang="en-IN" b="1" u="sng" dirty="0" smtClean="0"/>
              <a:t>ADVANTAGES OF CENTRALISATION</a:t>
            </a:r>
            <a:endParaRPr lang="en-IN" b="1" u="sng" dirty="0"/>
          </a:p>
        </p:txBody>
      </p:sp>
      <p:sp>
        <p:nvSpPr>
          <p:cNvPr id="3" name="Content Placeholder 2"/>
          <p:cNvSpPr>
            <a:spLocks noGrp="1"/>
          </p:cNvSpPr>
          <p:nvPr>
            <p:ph idx="1"/>
          </p:nvPr>
        </p:nvSpPr>
        <p:spPr>
          <a:xfrm>
            <a:off x="0" y="811368"/>
            <a:ext cx="12192000" cy="6046631"/>
          </a:xfrm>
        </p:spPr>
        <p:txBody>
          <a:bodyPr>
            <a:normAutofit/>
          </a:bodyPr>
          <a:lstStyle/>
          <a:p>
            <a:pPr marL="0" indent="0">
              <a:buNone/>
            </a:pPr>
            <a:r>
              <a:rPr lang="en-GB" dirty="0" smtClean="0"/>
              <a:t>Centralisation is done with the objective of reserving decision making power in regard to planning, organising, directing and control at the top level. As such it has the following advantages:</a:t>
            </a:r>
          </a:p>
          <a:p>
            <a:pPr marL="514350" indent="-514350">
              <a:buAutoNum type="arabicPeriod"/>
            </a:pPr>
            <a:r>
              <a:rPr lang="en-GB" b="1" u="sng" dirty="0" smtClean="0"/>
              <a:t>Facilitates uniformity of action. </a:t>
            </a:r>
            <a:r>
              <a:rPr lang="en-GB" dirty="0" smtClean="0"/>
              <a:t>Management can ensure </a:t>
            </a:r>
            <a:r>
              <a:rPr lang="en-GB" dirty="0" err="1" smtClean="0"/>
              <a:t>uni</a:t>
            </a:r>
            <a:r>
              <a:rPr lang="en-GB" dirty="0" smtClean="0"/>
              <a:t>- </a:t>
            </a:r>
            <a:r>
              <a:rPr lang="en-GB" dirty="0" err="1" smtClean="0"/>
              <a:t>formity</a:t>
            </a:r>
            <a:r>
              <a:rPr lang="en-GB" dirty="0" smtClean="0"/>
              <a:t> of action by all the functional managers through centralisation.</a:t>
            </a:r>
          </a:p>
          <a:p>
            <a:pPr marL="514350" indent="-514350">
              <a:buAutoNum type="arabicPeriod"/>
            </a:pPr>
            <a:r>
              <a:rPr lang="en-GB" b="1" u="sng" dirty="0" smtClean="0"/>
              <a:t>Promotes personal leadership. </a:t>
            </a:r>
            <a:r>
              <a:rPr lang="en-GB" dirty="0" smtClean="0"/>
              <a:t>Centralisation promotes personal leadership. In case the size of the organisation is small or medium, its success depends upon the skill and experience of the manager. As such centralisation of authority enables the manager to take all decisions at the top level. He can also supervise and monitor the decisions taken at lower levels. He can take decisions quickly which are important for the success of an organisation.</a:t>
            </a:r>
          </a:p>
          <a:p>
            <a:pPr marL="514350" indent="-514350">
              <a:buAutoNum type="arabicPeriod"/>
            </a:pPr>
            <a:r>
              <a:rPr lang="en-GB" b="1" u="sng" dirty="0" smtClean="0"/>
              <a:t>Helps integration.</a:t>
            </a:r>
            <a:r>
              <a:rPr lang="en-GB" dirty="0" smtClean="0"/>
              <a:t> Centralisation is necessary for unity and </a:t>
            </a:r>
            <a:r>
              <a:rPr lang="en-GB" dirty="0" err="1" smtClean="0"/>
              <a:t>inte</a:t>
            </a:r>
            <a:r>
              <a:rPr lang="en-GB" dirty="0" smtClean="0"/>
              <a:t>- </a:t>
            </a:r>
            <a:r>
              <a:rPr lang="en-GB" dirty="0" err="1" smtClean="0"/>
              <a:t>grity</a:t>
            </a:r>
            <a:r>
              <a:rPr lang="en-GB" dirty="0" smtClean="0"/>
              <a:t> of the various operations of the organisation. Unified control is necessary for the efficient and effective running of the organisation.</a:t>
            </a:r>
            <a:endParaRPr lang="en-IN" dirty="0"/>
          </a:p>
        </p:txBody>
      </p:sp>
    </p:spTree>
    <p:extLst>
      <p:ext uri="{BB962C8B-B14F-4D97-AF65-F5344CB8AC3E}">
        <p14:creationId xmlns:p14="http://schemas.microsoft.com/office/powerpoint/2010/main" val="271354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12192000" cy="6858000"/>
          </a:xfrm>
        </p:spPr>
        <p:txBody>
          <a:bodyPr>
            <a:normAutofit/>
          </a:bodyPr>
          <a:lstStyle/>
          <a:p>
            <a:pPr marL="0" indent="0">
              <a:buNone/>
            </a:pPr>
            <a:r>
              <a:rPr lang="en-GB" sz="3200" b="1" u="sng" dirty="0" smtClean="0"/>
              <a:t>4. Helps in handling emergencies</a:t>
            </a:r>
            <a:r>
              <a:rPr lang="en-GB" sz="3200" dirty="0" smtClean="0"/>
              <a:t>. Centralisation enables the manager to take quick decision to take advantage of an opportunity or to actin emergencies. In case the decision is delayed the opportunity may be lost. For example, if prices of raw materials come down, the manager may take a decision to buy the raw material at low prices quickly lest the price may rise and the advantage of purchasing raw materials at low prices be lost.</a:t>
            </a:r>
          </a:p>
          <a:p>
            <a:pPr marL="0" indent="0">
              <a:buNone/>
            </a:pPr>
            <a:r>
              <a:rPr lang="en-GB" sz="3200" b="1" u="sng" dirty="0" smtClean="0"/>
              <a:t>5. Economical operations. </a:t>
            </a:r>
            <a:r>
              <a:rPr lang="en-GB" sz="3200" dirty="0" smtClean="0"/>
              <a:t>Centralisation reduces cost of operation by avoiding duplication of functional services and time saving devices.</a:t>
            </a:r>
          </a:p>
          <a:p>
            <a:pPr marL="0" indent="0">
              <a:buNone/>
            </a:pPr>
            <a:r>
              <a:rPr lang="en-GB" sz="3200" b="1" u="sng" dirty="0" smtClean="0"/>
              <a:t>6. Co-ordination becomes easier. </a:t>
            </a:r>
            <a:r>
              <a:rPr lang="en-GB" sz="3200" dirty="0" smtClean="0"/>
              <a:t>Centralisation also helps in co-ordination. In fact all major decision are taken centrally, there is little or no need of co-ordination.</a:t>
            </a:r>
            <a:endParaRPr lang="en-IN" sz="3200" dirty="0"/>
          </a:p>
        </p:txBody>
      </p:sp>
    </p:spTree>
    <p:extLst>
      <p:ext uri="{BB962C8B-B14F-4D97-AF65-F5344CB8AC3E}">
        <p14:creationId xmlns:p14="http://schemas.microsoft.com/office/powerpoint/2010/main" val="37124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006"/>
          </a:xfrm>
        </p:spPr>
        <p:txBody>
          <a:bodyPr>
            <a:normAutofit/>
          </a:bodyPr>
          <a:lstStyle/>
          <a:p>
            <a:pPr algn="ctr"/>
            <a:r>
              <a:rPr lang="en-IN" b="1" u="sng" dirty="0" smtClean="0"/>
              <a:t>LIMITATIONS</a:t>
            </a:r>
            <a:endParaRPr lang="en-IN" b="1" u="sng" dirty="0"/>
          </a:p>
        </p:txBody>
      </p:sp>
      <p:sp>
        <p:nvSpPr>
          <p:cNvPr id="3" name="Content Placeholder 2"/>
          <p:cNvSpPr>
            <a:spLocks noGrp="1"/>
          </p:cNvSpPr>
          <p:nvPr>
            <p:ph idx="1"/>
          </p:nvPr>
        </p:nvSpPr>
        <p:spPr>
          <a:xfrm>
            <a:off x="0" y="721216"/>
            <a:ext cx="12192000" cy="6136783"/>
          </a:xfrm>
        </p:spPr>
        <p:txBody>
          <a:bodyPr>
            <a:normAutofit/>
          </a:bodyPr>
          <a:lstStyle/>
          <a:p>
            <a:pPr marL="0" indent="0">
              <a:buNone/>
            </a:pPr>
            <a:r>
              <a:rPr lang="en-GB" dirty="0" smtClean="0"/>
              <a:t>In spite of so many advantages centralisation also suffers from the following drawbacks :</a:t>
            </a:r>
          </a:p>
          <a:p>
            <a:pPr marL="0" indent="0">
              <a:buNone/>
            </a:pPr>
            <a:r>
              <a:rPr lang="en-GB" sz="3200" dirty="0" smtClean="0"/>
              <a:t>1. </a:t>
            </a:r>
            <a:r>
              <a:rPr lang="en-GB" sz="3200" b="1" u="sng" dirty="0" smtClean="0"/>
              <a:t>Increases burden of top executives</a:t>
            </a:r>
            <a:r>
              <a:rPr lang="en-GB" sz="3200" dirty="0" smtClean="0"/>
              <a:t>. Centralisation increases burden of the top executives as they also handle routine jobs. Therefore, they find little or no time for important work.</a:t>
            </a:r>
          </a:p>
          <a:p>
            <a:pPr marL="0" indent="0">
              <a:buNone/>
            </a:pPr>
            <a:r>
              <a:rPr lang="en-GB" sz="3200" dirty="0" smtClean="0"/>
              <a:t>2. </a:t>
            </a:r>
            <a:r>
              <a:rPr lang="en-GB" sz="3200" b="1" u="sng" dirty="0" smtClean="0"/>
              <a:t>Kills initiative of lower level executives</a:t>
            </a:r>
            <a:r>
              <a:rPr lang="en-GB" sz="3200" dirty="0" smtClean="0"/>
              <a:t>. Centralisation kills initiative of the executives at middle and lower levels. They have to follow the orders of the top level executives. As such they cannot take independent judgement.</a:t>
            </a:r>
          </a:p>
          <a:p>
            <a:pPr marL="0" indent="0">
              <a:buNone/>
            </a:pPr>
            <a:r>
              <a:rPr lang="en-GB" sz="3200" dirty="0" smtClean="0"/>
              <a:t>3. </a:t>
            </a:r>
            <a:r>
              <a:rPr lang="en-GB" sz="3200" b="1" u="sng" dirty="0" smtClean="0"/>
              <a:t>Hampers diversification</a:t>
            </a:r>
            <a:r>
              <a:rPr lang="en-GB" sz="3200" dirty="0" smtClean="0"/>
              <a:t>. Centralisation hampers diversification of products and services. Top executives due to over-busyness are reluctant to expand their area of operation and</a:t>
            </a:r>
            <a:endParaRPr lang="en-IN" sz="3200" dirty="0"/>
          </a:p>
        </p:txBody>
      </p:sp>
    </p:spTree>
    <p:extLst>
      <p:ext uri="{BB962C8B-B14F-4D97-AF65-F5344CB8AC3E}">
        <p14:creationId xmlns:p14="http://schemas.microsoft.com/office/powerpoint/2010/main" val="332928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12192000" cy="6858000"/>
          </a:xfrm>
        </p:spPr>
        <p:txBody>
          <a:bodyPr/>
          <a:lstStyle/>
          <a:p>
            <a:pPr marL="0" indent="0">
              <a:buNone/>
            </a:pPr>
            <a:r>
              <a:rPr lang="en-GB" dirty="0" smtClean="0"/>
              <a:t>4. </a:t>
            </a:r>
            <a:r>
              <a:rPr lang="en-GB" sz="3200" b="1" u="sng" dirty="0" smtClean="0"/>
              <a:t>Hampers growth of organisation. </a:t>
            </a:r>
            <a:r>
              <a:rPr lang="en-GB" sz="3200" dirty="0" smtClean="0"/>
              <a:t>Centralisation also hampers growth of an organisation due to the reason discussed above vide point number three. An executive cannot efficiently and effectively manage a centralised organisation after it has reached a certain size.</a:t>
            </a:r>
          </a:p>
          <a:p>
            <a:pPr marL="0" indent="0">
              <a:buNone/>
            </a:pPr>
            <a:r>
              <a:rPr lang="en-GB" sz="3200" dirty="0" smtClean="0"/>
              <a:t>5</a:t>
            </a:r>
            <a:r>
              <a:rPr lang="en-GB" sz="3200" b="1" u="sng" dirty="0" smtClean="0"/>
              <a:t>. Difficulty in communication</a:t>
            </a:r>
            <a:r>
              <a:rPr lang="en-GB" sz="3200" dirty="0" smtClean="0"/>
              <a:t>. In centralised units decisions are taken at head office. It takes longer time and involves huge cost to communicate with units situated at far away places. Communication becomes costlier in terms of time as well as money.</a:t>
            </a:r>
          </a:p>
          <a:p>
            <a:pPr marL="0" indent="0">
              <a:buNone/>
            </a:pPr>
            <a:r>
              <a:rPr lang="en-GB" sz="3200" dirty="0" smtClean="0"/>
              <a:t>6</a:t>
            </a:r>
            <a:r>
              <a:rPr lang="en-GB" sz="3200" b="1" u="sng" dirty="0" smtClean="0"/>
              <a:t>. No scope for specialisation.</a:t>
            </a:r>
            <a:r>
              <a:rPr lang="en-GB" sz="3200" dirty="0" smtClean="0"/>
              <a:t> Centralisation does not help executives to specialise as they have to look after so many things.</a:t>
            </a:r>
            <a:endParaRPr lang="en-IN" sz="3200" dirty="0"/>
          </a:p>
        </p:txBody>
      </p:sp>
    </p:spTree>
    <p:extLst>
      <p:ext uri="{BB962C8B-B14F-4D97-AF65-F5344CB8AC3E}">
        <p14:creationId xmlns:p14="http://schemas.microsoft.com/office/powerpoint/2010/main" val="3100001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975</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CENTRALISATION</vt:lpstr>
      <vt:lpstr>There are certain special circumstances forcing managers to reserve authority and centralise decision-making power:</vt:lpstr>
      <vt:lpstr>PowerPoint Presentation</vt:lpstr>
      <vt:lpstr>ADVANTAGES OF CENTRALISATION</vt:lpstr>
      <vt:lpstr>PowerPoint Presentation</vt:lpstr>
      <vt:lpstr>LIMITATIONS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CENTRALISATION</dc:title>
  <dc:creator>HP</dc:creator>
  <cp:lastModifiedBy>HP</cp:lastModifiedBy>
  <cp:revision>5</cp:revision>
  <dcterms:created xsi:type="dcterms:W3CDTF">2023-10-27T16:12:35Z</dcterms:created>
  <dcterms:modified xsi:type="dcterms:W3CDTF">2023-10-27T16:34:52Z</dcterms:modified>
</cp:coreProperties>
</file>