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E1FC83B-01FA-493C-8070-3FD544CB3734}"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E1FC83B-01FA-493C-8070-3FD544CB3734}"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E1FC83B-01FA-493C-8070-3FD544CB3734}"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E1FC83B-01FA-493C-8070-3FD544CB3734}"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1FC83B-01FA-493C-8070-3FD544CB3734}"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E1FC83B-01FA-493C-8070-3FD544CB3734}" type="datetimeFigureOut">
              <a:rPr lang="en-US" smtClean="0"/>
              <a:t>12/6/2022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E1FC83B-01FA-493C-8070-3FD544CB3734}" type="datetimeFigureOut">
              <a:rPr lang="en-US" smtClean="0"/>
              <a:t>12/6/2022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E1FC83B-01FA-493C-8070-3FD544CB3734}" type="datetimeFigureOut">
              <a:rPr lang="en-US" smtClean="0"/>
              <a:t>12/6/2022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FC83B-01FA-493C-8070-3FD544CB3734}" type="datetimeFigureOut">
              <a:rPr lang="en-US" smtClean="0"/>
              <a:t>12/6/2022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FC83B-01FA-493C-8070-3FD544CB3734}" type="datetimeFigureOut">
              <a:rPr lang="en-US" smtClean="0"/>
              <a:t>12/6/2022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FC83B-01FA-493C-8070-3FD544CB3734}" type="datetimeFigureOut">
              <a:rPr lang="en-US" smtClean="0"/>
              <a:t>12/6/2022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0774D7-EBA6-4688-A561-B50EC0532F54}"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FC83B-01FA-493C-8070-3FD544CB3734}" type="datetimeFigureOut">
              <a:rPr lang="en-US" smtClean="0"/>
              <a:t>12/6/2022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774D7-EBA6-4688-A561-B50EC0532F54}"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14291"/>
            <a:ext cx="8572560" cy="928694"/>
          </a:xfrm>
        </p:spPr>
        <p:txBody>
          <a:bodyPr/>
          <a:lstStyle/>
          <a:p>
            <a:r>
              <a:rPr lang="en-IN" u="sng" dirty="0" smtClean="0">
                <a:latin typeface="Baskerville Old Face" pitchFamily="18" charset="0"/>
              </a:rPr>
              <a:t>Characteristics of Management</a:t>
            </a:r>
            <a:endParaRPr lang="en-IN" dirty="0"/>
          </a:p>
        </p:txBody>
      </p:sp>
      <p:sp>
        <p:nvSpPr>
          <p:cNvPr id="3" name="Subtitle 2"/>
          <p:cNvSpPr>
            <a:spLocks noGrp="1"/>
          </p:cNvSpPr>
          <p:nvPr>
            <p:ph type="subTitle" idx="1"/>
          </p:nvPr>
        </p:nvSpPr>
        <p:spPr>
          <a:xfrm>
            <a:off x="0" y="1142984"/>
            <a:ext cx="9144000" cy="5715016"/>
          </a:xfrm>
        </p:spPr>
        <p:txBody>
          <a:bodyPr>
            <a:normAutofit fontScale="85000" lnSpcReduction="10000"/>
          </a:bodyPr>
          <a:lstStyle/>
          <a:p>
            <a:pPr algn="l"/>
            <a:r>
              <a:rPr lang="en-IN" b="1" u="sng" dirty="0" smtClean="0">
                <a:solidFill>
                  <a:schemeClr val="tx1">
                    <a:lumMod val="95000"/>
                    <a:lumOff val="5000"/>
                  </a:schemeClr>
                </a:solidFill>
                <a:latin typeface="Calisto MT" pitchFamily="18" charset="0"/>
              </a:rPr>
              <a:t>Management is universal</a:t>
            </a:r>
            <a:r>
              <a:rPr lang="en-IN" dirty="0" smtClean="0">
                <a:solidFill>
                  <a:schemeClr val="tx1">
                    <a:lumMod val="95000"/>
                    <a:lumOff val="5000"/>
                  </a:schemeClr>
                </a:solidFill>
              </a:rPr>
              <a:t>- </a:t>
            </a:r>
            <a:r>
              <a:rPr lang="en-IN" dirty="0" smtClean="0">
                <a:solidFill>
                  <a:schemeClr val="tx1">
                    <a:lumMod val="95000"/>
                    <a:lumOff val="5000"/>
                  </a:schemeClr>
                </a:solidFill>
                <a:latin typeface="Calisto MT" pitchFamily="18" charset="0"/>
              </a:rPr>
              <a:t>Management is all- pervasive activity. The basic principles, tools and techniques of management are applicable to all areas for all organization</a:t>
            </a:r>
            <a:r>
              <a:rPr lang="en-IN" dirty="0" smtClean="0">
                <a:solidFill>
                  <a:schemeClr val="tx1">
                    <a:lumMod val="95000"/>
                    <a:lumOff val="5000"/>
                  </a:schemeClr>
                </a:solidFill>
              </a:rPr>
              <a:t>.</a:t>
            </a:r>
          </a:p>
          <a:p>
            <a:pPr algn="l"/>
            <a:r>
              <a:rPr lang="en-IN" b="1" u="sng" dirty="0" smtClean="0">
                <a:solidFill>
                  <a:schemeClr val="tx1">
                    <a:lumMod val="95000"/>
                    <a:lumOff val="5000"/>
                  </a:schemeClr>
                </a:solidFill>
                <a:latin typeface="Calisto MT" pitchFamily="18" charset="0"/>
              </a:rPr>
              <a:t>Management is intangible- </a:t>
            </a:r>
            <a:r>
              <a:rPr lang="en-IN" dirty="0" smtClean="0">
                <a:solidFill>
                  <a:schemeClr val="tx1">
                    <a:lumMod val="95000"/>
                    <a:lumOff val="5000"/>
                  </a:schemeClr>
                </a:solidFill>
                <a:latin typeface="Calisto MT" pitchFamily="18" charset="0"/>
              </a:rPr>
              <a:t>Management is intangible .It can not be seen. It presence can be felt by the results of its efforts in the form of Efficiency, Productivity, Sales and Return on Investment (Profit).</a:t>
            </a:r>
          </a:p>
          <a:p>
            <a:pPr algn="l"/>
            <a:r>
              <a:rPr lang="en-IN" b="1" u="sng" dirty="0" smtClean="0">
                <a:solidFill>
                  <a:schemeClr val="tx1">
                    <a:lumMod val="95000"/>
                    <a:lumOff val="5000"/>
                  </a:schemeClr>
                </a:solidFill>
                <a:latin typeface="Calisto MT" pitchFamily="18" charset="0"/>
              </a:rPr>
              <a:t>Management is a social process- </a:t>
            </a:r>
            <a:r>
              <a:rPr lang="en-IN" dirty="0" smtClean="0">
                <a:solidFill>
                  <a:schemeClr val="tx1">
                    <a:lumMod val="95000"/>
                    <a:lumOff val="5000"/>
                  </a:schemeClr>
                </a:solidFill>
                <a:latin typeface="Calisto MT" pitchFamily="18" charset="0"/>
              </a:rPr>
              <a:t>Management is a social process because it manages, direct and regulate efforts of human resources to achieve the desired results for the benefit of society as whole.</a:t>
            </a:r>
          </a:p>
          <a:p>
            <a:pPr algn="l"/>
            <a:r>
              <a:rPr lang="en-IN" b="1" u="sng" dirty="0" smtClean="0">
                <a:solidFill>
                  <a:schemeClr val="tx1">
                    <a:lumMod val="95000"/>
                    <a:lumOff val="5000"/>
                  </a:schemeClr>
                </a:solidFill>
                <a:latin typeface="Calisto MT" pitchFamily="18" charset="0"/>
              </a:rPr>
              <a:t>Management is Goal-oriented-</a:t>
            </a:r>
            <a:r>
              <a:rPr lang="en-IN" dirty="0" smtClean="0">
                <a:solidFill>
                  <a:schemeClr val="tx1">
                    <a:lumMod val="95000"/>
                    <a:lumOff val="5000"/>
                  </a:schemeClr>
                </a:solidFill>
                <a:latin typeface="Calisto MT" pitchFamily="18" charset="0"/>
              </a:rPr>
              <a:t>Organizational Objectives/goals which need to be achieved are the basic consideration for every management activity/ Practice</a:t>
            </a:r>
            <a:r>
              <a:rPr lang="en-IN" dirty="0" smtClean="0">
                <a:solidFill>
                  <a:schemeClr val="tx1">
                    <a:lumMod val="95000"/>
                    <a:lumOff val="5000"/>
                  </a:schemeClr>
                </a:solidFill>
              </a:rPr>
              <a:t>.</a:t>
            </a:r>
          </a:p>
          <a:p>
            <a:pPr algn="l"/>
            <a:endParaRPr lang="en-IN"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1500174"/>
          </a:xfrm>
        </p:spPr>
        <p:txBody>
          <a:bodyPr>
            <a:noAutofit/>
          </a:bodyPr>
          <a:lstStyle/>
          <a:p>
            <a:pPr algn="l"/>
            <a:r>
              <a:rPr lang="en-IN" sz="2800" b="1" u="sng" dirty="0" smtClean="0">
                <a:latin typeface="Calisto MT" pitchFamily="18" charset="0"/>
              </a:rPr>
              <a:t>Management is an activity- </a:t>
            </a:r>
            <a:r>
              <a:rPr lang="en-IN" sz="2400" dirty="0" smtClean="0">
                <a:latin typeface="Calisto MT" pitchFamily="18" charset="0"/>
              </a:rPr>
              <a:t>Management is distinct Activity like other activities e.g.. Playing, teaching, studying. Like other activities it can be studied, knowledge about it obtained and skills in its application acquired</a:t>
            </a:r>
            <a:r>
              <a:rPr lang="en-IN" sz="2800" dirty="0" smtClean="0">
                <a:latin typeface="Calisto MT" pitchFamily="18" charset="0"/>
              </a:rPr>
              <a:t>.</a:t>
            </a:r>
            <a:endParaRPr lang="en-IN" sz="2800" dirty="0"/>
          </a:p>
        </p:txBody>
      </p:sp>
      <p:sp>
        <p:nvSpPr>
          <p:cNvPr id="3" name="Content Placeholder 2"/>
          <p:cNvSpPr>
            <a:spLocks noGrp="1"/>
          </p:cNvSpPr>
          <p:nvPr>
            <p:ph idx="1"/>
          </p:nvPr>
        </p:nvSpPr>
        <p:spPr>
          <a:xfrm>
            <a:off x="0" y="1785926"/>
            <a:ext cx="8858280" cy="4786346"/>
          </a:xfrm>
        </p:spPr>
        <p:txBody>
          <a:bodyPr>
            <a:normAutofit fontScale="70000" lnSpcReduction="20000"/>
          </a:bodyPr>
          <a:lstStyle/>
          <a:p>
            <a:pPr>
              <a:buNone/>
            </a:pPr>
            <a:r>
              <a:rPr lang="en-IN" sz="4000" b="1" u="sng" dirty="0" smtClean="0">
                <a:latin typeface="Calisto MT" pitchFamily="18" charset="0"/>
              </a:rPr>
              <a:t>Management is a group activity-</a:t>
            </a:r>
            <a:r>
              <a:rPr lang="en-IN" sz="4000" dirty="0" smtClean="0">
                <a:latin typeface="Calisto MT" pitchFamily="18" charset="0"/>
              </a:rPr>
              <a:t> </a:t>
            </a:r>
            <a:r>
              <a:rPr lang="en-IN" dirty="0" smtClean="0">
                <a:latin typeface="Calisto MT" pitchFamily="18" charset="0"/>
              </a:rPr>
              <a:t>Management is getting </a:t>
            </a:r>
          </a:p>
          <a:p>
            <a:pPr>
              <a:buNone/>
            </a:pPr>
            <a:r>
              <a:rPr lang="en-IN" dirty="0" smtClean="0">
                <a:latin typeface="Calisto MT" pitchFamily="18" charset="0"/>
              </a:rPr>
              <a:t>things done through people. People work as a team to </a:t>
            </a:r>
          </a:p>
          <a:p>
            <a:pPr>
              <a:buNone/>
            </a:pPr>
            <a:r>
              <a:rPr lang="en-IN" dirty="0" smtClean="0">
                <a:latin typeface="Calisto MT" pitchFamily="18" charset="0"/>
              </a:rPr>
              <a:t>achieve the goal of the organization with the help and support of </a:t>
            </a:r>
          </a:p>
          <a:p>
            <a:pPr>
              <a:buNone/>
            </a:pPr>
            <a:r>
              <a:rPr lang="en-IN" dirty="0" smtClean="0">
                <a:latin typeface="Calisto MT" pitchFamily="18" charset="0"/>
              </a:rPr>
              <a:t>management professionals.</a:t>
            </a:r>
          </a:p>
          <a:p>
            <a:pPr>
              <a:buNone/>
            </a:pPr>
            <a:r>
              <a:rPr lang="en-IN" sz="4000" b="1" u="sng" dirty="0" smtClean="0">
                <a:latin typeface="Calisto MT" pitchFamily="18" charset="0"/>
              </a:rPr>
              <a:t>Management is dynamic-</a:t>
            </a:r>
            <a:r>
              <a:rPr lang="en-IN" dirty="0" smtClean="0">
                <a:latin typeface="Calisto MT" pitchFamily="18" charset="0"/>
              </a:rPr>
              <a:t> Management is dynamic and growth </a:t>
            </a:r>
          </a:p>
          <a:p>
            <a:pPr>
              <a:buNone/>
            </a:pPr>
            <a:r>
              <a:rPr lang="en-IN" dirty="0" smtClean="0">
                <a:latin typeface="Calisto MT" pitchFamily="18" charset="0"/>
              </a:rPr>
              <a:t>oriented function. It tries to visualize and anticipate the problems </a:t>
            </a:r>
          </a:p>
          <a:p>
            <a:pPr>
              <a:buNone/>
            </a:pPr>
            <a:r>
              <a:rPr lang="en-IN" dirty="0" smtClean="0">
                <a:latin typeface="Calisto MT" pitchFamily="18" charset="0"/>
              </a:rPr>
              <a:t>before the turn in to emergencies and takes remedial steps." </a:t>
            </a:r>
          </a:p>
          <a:p>
            <a:pPr>
              <a:buNone/>
            </a:pPr>
            <a:r>
              <a:rPr lang="en-IN" dirty="0" smtClean="0">
                <a:latin typeface="Calisto MT" pitchFamily="18" charset="0"/>
              </a:rPr>
              <a:t>Principle of management is flexible according to changing </a:t>
            </a:r>
          </a:p>
          <a:p>
            <a:pPr>
              <a:buNone/>
            </a:pPr>
            <a:r>
              <a:rPr lang="en-IN" dirty="0" smtClean="0">
                <a:latin typeface="Calisto MT" pitchFamily="18" charset="0"/>
              </a:rPr>
              <a:t>environment of organization.</a:t>
            </a:r>
          </a:p>
          <a:p>
            <a:pPr>
              <a:buNone/>
            </a:pPr>
            <a:r>
              <a:rPr lang="en-IN" sz="4000" b="1" u="sng" dirty="0" smtClean="0">
                <a:latin typeface="Calisto MT" pitchFamily="18" charset="0"/>
              </a:rPr>
              <a:t>Management is system of authority-</a:t>
            </a:r>
            <a:r>
              <a:rPr lang="en-IN" dirty="0" smtClean="0">
                <a:latin typeface="Calisto MT" pitchFamily="18" charset="0"/>
              </a:rPr>
              <a:t> Management may be </a:t>
            </a:r>
          </a:p>
          <a:p>
            <a:pPr>
              <a:buNone/>
            </a:pPr>
            <a:r>
              <a:rPr lang="en-IN" dirty="0" smtClean="0">
                <a:latin typeface="Calisto MT" pitchFamily="18" charset="0"/>
              </a:rPr>
              <a:t>understood as rule making and rule enforcing body in an </a:t>
            </a:r>
          </a:p>
          <a:p>
            <a:pPr>
              <a:buNone/>
            </a:pPr>
            <a:r>
              <a:rPr lang="en-IN" dirty="0" smtClean="0">
                <a:latin typeface="Calisto MT" pitchFamily="18" charset="0"/>
              </a:rPr>
              <a:t>organization, it is a power to get work done in certain manner</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858312" cy="1274786"/>
          </a:xfrm>
        </p:spPr>
        <p:txBody>
          <a:bodyPr>
            <a:noAutofit/>
          </a:bodyPr>
          <a:lstStyle/>
          <a:p>
            <a:pPr algn="l"/>
            <a:r>
              <a:rPr lang="en-IN" sz="2400" b="1" u="sng" dirty="0" smtClean="0">
                <a:latin typeface="Calisto MT" pitchFamily="18" charset="0"/>
              </a:rPr>
              <a:t>Management principles are relative not absolute- </a:t>
            </a:r>
            <a:r>
              <a:rPr lang="en-IN" sz="2400" dirty="0" smtClean="0">
                <a:latin typeface="Calisto MT" pitchFamily="18" charset="0"/>
              </a:rPr>
              <a:t>The principles of management applied are subject to relatively of the organizations behaviour and goals to be achieved.</a:t>
            </a:r>
            <a:endParaRPr lang="en-IN" sz="2400" dirty="0"/>
          </a:p>
        </p:txBody>
      </p:sp>
      <p:sp>
        <p:nvSpPr>
          <p:cNvPr id="3" name="Content Placeholder 2"/>
          <p:cNvSpPr>
            <a:spLocks noGrp="1"/>
          </p:cNvSpPr>
          <p:nvPr>
            <p:ph idx="1"/>
          </p:nvPr>
        </p:nvSpPr>
        <p:spPr>
          <a:xfrm>
            <a:off x="0" y="1500174"/>
            <a:ext cx="9144000" cy="5357826"/>
          </a:xfrm>
        </p:spPr>
        <p:txBody>
          <a:bodyPr>
            <a:normAutofit/>
          </a:bodyPr>
          <a:lstStyle/>
          <a:p>
            <a:pPr>
              <a:buNone/>
            </a:pPr>
            <a:r>
              <a:rPr lang="en-IN" sz="2800" b="1" u="sng" dirty="0" smtClean="0">
                <a:latin typeface="Baskerville Old Face" pitchFamily="18" charset="0"/>
              </a:rPr>
              <a:t>Management is science as well as art</a:t>
            </a:r>
            <a:r>
              <a:rPr lang="en-IN" sz="2800" dirty="0" smtClean="0">
                <a:latin typeface="Baskerville Old Face" pitchFamily="18" charset="0"/>
              </a:rPr>
              <a:t>- A systemized body of </a:t>
            </a:r>
          </a:p>
          <a:p>
            <a:pPr>
              <a:buNone/>
            </a:pPr>
            <a:r>
              <a:rPr lang="en-IN" sz="2800" dirty="0" smtClean="0">
                <a:latin typeface="Baskerville Old Face" pitchFamily="18" charset="0"/>
              </a:rPr>
              <a:t>knowledge consisting principles and techniques along with </a:t>
            </a:r>
          </a:p>
          <a:p>
            <a:pPr>
              <a:buNone/>
            </a:pPr>
            <a:r>
              <a:rPr lang="en-IN" sz="2800" dirty="0" smtClean="0">
                <a:latin typeface="Baskerville Old Face" pitchFamily="18" charset="0"/>
              </a:rPr>
              <a:t>scope of application of knowledge , principles and techniques </a:t>
            </a:r>
          </a:p>
          <a:p>
            <a:pPr>
              <a:buNone/>
            </a:pPr>
            <a:r>
              <a:rPr lang="en-IN" sz="2800" dirty="0" smtClean="0">
                <a:latin typeface="Baskerville Old Face" pitchFamily="18" charset="0"/>
              </a:rPr>
              <a:t>to achieve results.</a:t>
            </a:r>
          </a:p>
          <a:p>
            <a:pPr>
              <a:buNone/>
            </a:pPr>
            <a:r>
              <a:rPr lang="en-IN" sz="2800" b="1" u="sng" dirty="0" smtClean="0">
                <a:latin typeface="Baskerville Old Face" pitchFamily="18" charset="0"/>
              </a:rPr>
              <a:t>Management is a strategic function- </a:t>
            </a:r>
            <a:r>
              <a:rPr lang="en-IN" sz="2800" dirty="0" smtClean="0">
                <a:latin typeface="Baskerville Old Face" pitchFamily="18" charset="0"/>
              </a:rPr>
              <a:t>Strategic function based on </a:t>
            </a:r>
          </a:p>
          <a:p>
            <a:pPr>
              <a:buNone/>
            </a:pPr>
            <a:r>
              <a:rPr lang="en-IN" sz="2800" dirty="0" smtClean="0">
                <a:latin typeface="Baskerville Old Face" pitchFamily="18" charset="0"/>
              </a:rPr>
              <a:t>effectiveness of planning and mobilization of resources.</a:t>
            </a:r>
          </a:p>
          <a:p>
            <a:pPr>
              <a:buNone/>
            </a:pPr>
            <a:r>
              <a:rPr lang="en-IN" sz="2800" b="1" u="sng" dirty="0" smtClean="0">
                <a:latin typeface="Baskerville Old Face" pitchFamily="18" charset="0"/>
              </a:rPr>
              <a:t>Management is multi-disciplinary-</a:t>
            </a:r>
            <a:r>
              <a:rPr lang="en-IN" sz="2800" dirty="0" smtClean="0">
                <a:latin typeface="Baskerville Old Face" pitchFamily="18" charset="0"/>
              </a:rPr>
              <a:t> It embedded knowledge and </a:t>
            </a:r>
          </a:p>
          <a:p>
            <a:pPr>
              <a:buNone/>
            </a:pPr>
            <a:r>
              <a:rPr lang="en-IN" sz="2800" dirty="0" smtClean="0">
                <a:latin typeface="Baskerville Old Face" pitchFamily="18" charset="0"/>
              </a:rPr>
              <a:t>concept from various discipline of social sciences (psychology, </a:t>
            </a:r>
          </a:p>
          <a:p>
            <a:pPr>
              <a:buNone/>
            </a:pPr>
            <a:r>
              <a:rPr lang="en-IN" sz="2800" dirty="0" smtClean="0">
                <a:latin typeface="Baskerville Old Face" pitchFamily="18" charset="0"/>
              </a:rPr>
              <a:t>sociology, etc.), statistics, research and applied sciences</a:t>
            </a:r>
          </a:p>
          <a:p>
            <a:pPr>
              <a:buNone/>
            </a:pPr>
            <a:endParaRPr lang="en-IN"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369</Words>
  <Application>Microsoft Office PowerPoint</Application>
  <PresentationFormat>On-screen Show (4:3)</PresentationFormat>
  <Paragraphs>28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Characteristics of Management</vt:lpstr>
      <vt:lpstr>Management is an activity- Management is distinct Activity like other activities e.g.. Playing, teaching, studying. Like other activities it can be studied, knowledge about it obtained and skills in its application acquired.</vt:lpstr>
      <vt:lpstr>Management principles are relative not absolute- The principles of management applied are subject to relatively of the organizations behaviour and goals to be achieved.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Management</dc:title>
  <dc:creator>HP</dc:creator>
  <cp:lastModifiedBy>HP</cp:lastModifiedBy>
  <cp:revision>3</cp:revision>
  <dcterms:created xsi:type="dcterms:W3CDTF">2022-12-06T16:43:34Z</dcterms:created>
  <dcterms:modified xsi:type="dcterms:W3CDTF">2022-12-06T17:10:06Z</dcterms:modified>
</cp:coreProperties>
</file>