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9A9B97-4953-4360-8833-4E4CE0BD977C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4E9C42-625A-4E31-A53A-FDFBF04EA1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917" y="2281561"/>
            <a:ext cx="10555549" cy="218390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Gene transfer- various types of gene transfer</a:t>
            </a:r>
            <a:b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techniques </a:t>
            </a:r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55743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007" y="452762"/>
            <a:ext cx="4882718" cy="156246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Advantage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0943" y="1029810"/>
            <a:ext cx="10018713" cy="458383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standing genetic disorders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function study 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screening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Trageted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drug delivery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 models for disease study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70" y="268989"/>
            <a:ext cx="4882718" cy="17525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Black" panose="020B0A04020102020204" pitchFamily="34" charset="0"/>
              </a:rPr>
              <a:t>Application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959" y="825623"/>
            <a:ext cx="7679186" cy="496557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Therapy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development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development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Cancer immunotherapy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 cell engineering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189" y="1999694"/>
            <a:ext cx="10118803" cy="3389051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THANK YOU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88" y="612559"/>
            <a:ext cx="4856084" cy="174002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  Content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671" y="1615735"/>
            <a:ext cx="10055963" cy="40127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Gene transfer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gene transfer techniques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12938"/>
            <a:ext cx="10018713" cy="17525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Introduction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418" y="2956265"/>
            <a:ext cx="10162495" cy="3764132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transfer is to transfer a gene from one DNA molecule to another DNA molecule.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transfer, also known as genetic transfer or horizontal gene transfer, refers to the process by which genetic material is exchanged between different organisms.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plays a pivotal role in gene therapy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biotechnology,and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genetic engineering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159" y="328473"/>
            <a:ext cx="10018713" cy="208329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Importance of Gene transfer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13" y="2160972"/>
            <a:ext cx="10018713" cy="3289917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 transfer enables the study and modification of genetic material, leading to significant advancements in science and medicine.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Genetic Diseases.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Biotechology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Industry.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65" y="499369"/>
            <a:ext cx="10431262" cy="216763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Type of gene transfer techniques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38687"/>
            <a:ext cx="10018713" cy="439444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 gene transfer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Non-viral gene transfer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Electroporation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Retroviral gene transfer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761261"/>
            <a:ext cx="6159362" cy="19057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Black" panose="020B0A04020102020204" pitchFamily="34" charset="0"/>
              </a:rPr>
              <a:t>Viral Gene Transfer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757" y="1956786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modified viruses as vector to deliver therapeutic genes into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taeget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used viral vectors include retroviruses, adenoviruses, lentiviruses.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1022" y="472736"/>
            <a:ext cx="10018713" cy="17525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Non-viral Gene Transfer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13" y="2225334"/>
            <a:ext cx="10030028" cy="32077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Utilizes non-viral methods to introduce genetic material into cells.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Non-viral techniques include electroporation,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lipofection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nanoparticles.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38" y="605901"/>
            <a:ext cx="10018713" cy="17525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Black" panose="020B0A04020102020204" pitchFamily="34" charset="0"/>
              </a:rPr>
              <a:t>Electroporation Techniques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368" y="2139518"/>
            <a:ext cx="10018713" cy="334318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applying an electric field to cells to create temporary pores in the cell membrane, allowing the entry of genetic material.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Highly efficient for introducing DNA or RNA into various cell type.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77654" y="490491"/>
            <a:ext cx="10018713" cy="17525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Retroviral Gene Transfer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368" y="2063317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use of retroviruses to deliver genetic material into cell.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Retroviruses are a type of RNA virus that convert their RNA genomes into DNA through the process of reverse transcription.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272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Corbel</vt:lpstr>
      <vt:lpstr>Times New Roman</vt:lpstr>
      <vt:lpstr>Wingdings</vt:lpstr>
      <vt:lpstr>Parallax</vt:lpstr>
      <vt:lpstr> Gene transfer- various types of gene transfer techniques  </vt:lpstr>
      <vt:lpstr>  Content </vt:lpstr>
      <vt:lpstr>Introduction</vt:lpstr>
      <vt:lpstr>Importance of Gene transfer</vt:lpstr>
      <vt:lpstr>Type of gene transfer techniques</vt:lpstr>
      <vt:lpstr>Viral Gene Transfer</vt:lpstr>
      <vt:lpstr>Non-viral Gene Transfer</vt:lpstr>
      <vt:lpstr>Electroporation Techniques</vt:lpstr>
      <vt:lpstr>Retroviral Gene Transfer</vt:lpstr>
      <vt:lpstr>Advantage</vt:lpstr>
      <vt:lpstr>Application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culture tecni</dc:title>
  <dc:creator>aman singh patel</dc:creator>
  <cp:lastModifiedBy>Mamta Tiwari</cp:lastModifiedBy>
  <cp:revision>37</cp:revision>
  <dcterms:created xsi:type="dcterms:W3CDTF">2023-07-20T08:31:00Z</dcterms:created>
  <dcterms:modified xsi:type="dcterms:W3CDTF">2023-08-19T07:04:59Z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C23FDE54BAEC4F31B7D29D6A34C7DBDE</vt:lpwstr>
  </property>
  <property fmtid="{D5CDD505-2E9C-101B-9397-08002B2CF9AE}" pid="3" name="KSOProductBuildVer">
    <vt:lpwstr>1033-11.2.0.11219</vt:lpwstr>
  </property>
</Properties>
</file>