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6D622E4-4219-4336-801B-08B7C712E162}" type="datetimeFigureOut">
              <a:rPr lang="en-IN" smtClean="0"/>
              <a:t>06-09-2023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6BD1FD-68DF-4140-970A-257D0EBD19C9}" type="slidenum">
              <a:rPr lang="en-IN" smtClean="0"/>
              <a:t>‹#›</a:t>
            </a:fld>
            <a:endParaRPr lang="en-IN"/>
          </a:p>
        </p:txBody>
      </p:sp>
    </p:spTree>
    <p:extLst>
      <p:ext uri="{BB962C8B-B14F-4D97-AF65-F5344CB8AC3E}">
        <p14:creationId xmlns:p14="http://schemas.microsoft.com/office/powerpoint/2010/main" val="230455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6D622E4-4219-4336-801B-08B7C712E162}" type="datetimeFigureOut">
              <a:rPr lang="en-IN" smtClean="0"/>
              <a:t>06-09-2023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6BD1FD-68DF-4140-970A-257D0EBD19C9}" type="slidenum">
              <a:rPr lang="en-IN" smtClean="0"/>
              <a:t>‹#›</a:t>
            </a:fld>
            <a:endParaRPr lang="en-IN"/>
          </a:p>
        </p:txBody>
      </p:sp>
    </p:spTree>
    <p:extLst>
      <p:ext uri="{BB962C8B-B14F-4D97-AF65-F5344CB8AC3E}">
        <p14:creationId xmlns:p14="http://schemas.microsoft.com/office/powerpoint/2010/main" val="3383125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6D622E4-4219-4336-801B-08B7C712E162}" type="datetimeFigureOut">
              <a:rPr lang="en-IN" smtClean="0"/>
              <a:t>06-09-2023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6BD1FD-68DF-4140-970A-257D0EBD19C9}" type="slidenum">
              <a:rPr lang="en-IN" smtClean="0"/>
              <a:t>‹#›</a:t>
            </a:fld>
            <a:endParaRPr lang="en-IN"/>
          </a:p>
        </p:txBody>
      </p:sp>
    </p:spTree>
    <p:extLst>
      <p:ext uri="{BB962C8B-B14F-4D97-AF65-F5344CB8AC3E}">
        <p14:creationId xmlns:p14="http://schemas.microsoft.com/office/powerpoint/2010/main" val="1401789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6D622E4-4219-4336-801B-08B7C712E162}" type="datetimeFigureOut">
              <a:rPr lang="en-IN" smtClean="0"/>
              <a:t>06-09-2023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6BD1FD-68DF-4140-970A-257D0EBD19C9}" type="slidenum">
              <a:rPr lang="en-IN" smtClean="0"/>
              <a:t>‹#›</a:t>
            </a:fld>
            <a:endParaRPr lang="en-IN"/>
          </a:p>
        </p:txBody>
      </p:sp>
    </p:spTree>
    <p:extLst>
      <p:ext uri="{BB962C8B-B14F-4D97-AF65-F5344CB8AC3E}">
        <p14:creationId xmlns:p14="http://schemas.microsoft.com/office/powerpoint/2010/main" val="2162712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D622E4-4219-4336-801B-08B7C712E162}" type="datetimeFigureOut">
              <a:rPr lang="en-IN" smtClean="0"/>
              <a:t>06-09-2023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6BD1FD-68DF-4140-970A-257D0EBD19C9}" type="slidenum">
              <a:rPr lang="en-IN" smtClean="0"/>
              <a:t>‹#›</a:t>
            </a:fld>
            <a:endParaRPr lang="en-IN"/>
          </a:p>
        </p:txBody>
      </p:sp>
    </p:spTree>
    <p:extLst>
      <p:ext uri="{BB962C8B-B14F-4D97-AF65-F5344CB8AC3E}">
        <p14:creationId xmlns:p14="http://schemas.microsoft.com/office/powerpoint/2010/main" val="3135834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6D622E4-4219-4336-801B-08B7C712E162}" type="datetimeFigureOut">
              <a:rPr lang="en-IN" smtClean="0"/>
              <a:t>06-09-2023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86BD1FD-68DF-4140-970A-257D0EBD19C9}" type="slidenum">
              <a:rPr lang="en-IN" smtClean="0"/>
              <a:t>‹#›</a:t>
            </a:fld>
            <a:endParaRPr lang="en-IN"/>
          </a:p>
        </p:txBody>
      </p:sp>
    </p:spTree>
    <p:extLst>
      <p:ext uri="{BB962C8B-B14F-4D97-AF65-F5344CB8AC3E}">
        <p14:creationId xmlns:p14="http://schemas.microsoft.com/office/powerpoint/2010/main" val="1832888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6D622E4-4219-4336-801B-08B7C712E162}" type="datetimeFigureOut">
              <a:rPr lang="en-IN" smtClean="0"/>
              <a:t>06-09-2023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86BD1FD-68DF-4140-970A-257D0EBD19C9}" type="slidenum">
              <a:rPr lang="en-IN" smtClean="0"/>
              <a:t>‹#›</a:t>
            </a:fld>
            <a:endParaRPr lang="en-IN"/>
          </a:p>
        </p:txBody>
      </p:sp>
    </p:spTree>
    <p:extLst>
      <p:ext uri="{BB962C8B-B14F-4D97-AF65-F5344CB8AC3E}">
        <p14:creationId xmlns:p14="http://schemas.microsoft.com/office/powerpoint/2010/main" val="1424109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6D622E4-4219-4336-801B-08B7C712E162}" type="datetimeFigureOut">
              <a:rPr lang="en-IN" smtClean="0"/>
              <a:t>06-09-2023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86BD1FD-68DF-4140-970A-257D0EBD19C9}" type="slidenum">
              <a:rPr lang="en-IN" smtClean="0"/>
              <a:t>‹#›</a:t>
            </a:fld>
            <a:endParaRPr lang="en-IN"/>
          </a:p>
        </p:txBody>
      </p:sp>
    </p:spTree>
    <p:extLst>
      <p:ext uri="{BB962C8B-B14F-4D97-AF65-F5344CB8AC3E}">
        <p14:creationId xmlns:p14="http://schemas.microsoft.com/office/powerpoint/2010/main" val="142395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D622E4-4219-4336-801B-08B7C712E162}" type="datetimeFigureOut">
              <a:rPr lang="en-IN" smtClean="0"/>
              <a:t>06-09-2023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86BD1FD-68DF-4140-970A-257D0EBD19C9}" type="slidenum">
              <a:rPr lang="en-IN" smtClean="0"/>
              <a:t>‹#›</a:t>
            </a:fld>
            <a:endParaRPr lang="en-IN"/>
          </a:p>
        </p:txBody>
      </p:sp>
    </p:spTree>
    <p:extLst>
      <p:ext uri="{BB962C8B-B14F-4D97-AF65-F5344CB8AC3E}">
        <p14:creationId xmlns:p14="http://schemas.microsoft.com/office/powerpoint/2010/main" val="2156624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D622E4-4219-4336-801B-08B7C712E162}" type="datetimeFigureOut">
              <a:rPr lang="en-IN" smtClean="0"/>
              <a:t>06-09-2023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86BD1FD-68DF-4140-970A-257D0EBD19C9}" type="slidenum">
              <a:rPr lang="en-IN" smtClean="0"/>
              <a:t>‹#›</a:t>
            </a:fld>
            <a:endParaRPr lang="en-IN"/>
          </a:p>
        </p:txBody>
      </p:sp>
    </p:spTree>
    <p:extLst>
      <p:ext uri="{BB962C8B-B14F-4D97-AF65-F5344CB8AC3E}">
        <p14:creationId xmlns:p14="http://schemas.microsoft.com/office/powerpoint/2010/main" val="841036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D622E4-4219-4336-801B-08B7C712E162}" type="datetimeFigureOut">
              <a:rPr lang="en-IN" smtClean="0"/>
              <a:t>06-09-2023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86BD1FD-68DF-4140-970A-257D0EBD19C9}" type="slidenum">
              <a:rPr lang="en-IN" smtClean="0"/>
              <a:t>‹#›</a:t>
            </a:fld>
            <a:endParaRPr lang="en-IN"/>
          </a:p>
        </p:txBody>
      </p:sp>
    </p:spTree>
    <p:extLst>
      <p:ext uri="{BB962C8B-B14F-4D97-AF65-F5344CB8AC3E}">
        <p14:creationId xmlns:p14="http://schemas.microsoft.com/office/powerpoint/2010/main" val="1312162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D622E4-4219-4336-801B-08B7C712E162}" type="datetimeFigureOut">
              <a:rPr lang="en-IN" smtClean="0"/>
              <a:t>06-09-2023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BD1FD-68DF-4140-970A-257D0EBD19C9}" type="slidenum">
              <a:rPr lang="en-IN" smtClean="0"/>
              <a:t>‹#›</a:t>
            </a:fld>
            <a:endParaRPr lang="en-IN"/>
          </a:p>
        </p:txBody>
      </p:sp>
    </p:spTree>
    <p:extLst>
      <p:ext uri="{BB962C8B-B14F-4D97-AF65-F5344CB8AC3E}">
        <p14:creationId xmlns:p14="http://schemas.microsoft.com/office/powerpoint/2010/main" val="3142668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96" y="1"/>
            <a:ext cx="10515600" cy="618186"/>
          </a:xfrm>
        </p:spPr>
        <p:txBody>
          <a:bodyPr>
            <a:normAutofit fontScale="90000"/>
          </a:bodyPr>
          <a:lstStyle/>
          <a:p>
            <a:r>
              <a:rPr lang="en-IN" dirty="0" smtClean="0"/>
              <a:t>                             </a:t>
            </a:r>
            <a:r>
              <a:rPr lang="en-IN" b="1" u="sng" dirty="0" smtClean="0"/>
              <a:t>Planning Process</a:t>
            </a:r>
            <a:endParaRPr lang="en-IN" b="1" u="sng" dirty="0"/>
          </a:p>
        </p:txBody>
      </p:sp>
      <p:sp>
        <p:nvSpPr>
          <p:cNvPr id="3" name="Content Placeholder 2"/>
          <p:cNvSpPr>
            <a:spLocks noGrp="1"/>
          </p:cNvSpPr>
          <p:nvPr>
            <p:ph idx="1"/>
          </p:nvPr>
        </p:nvSpPr>
        <p:spPr>
          <a:xfrm>
            <a:off x="0" y="618186"/>
            <a:ext cx="12093262" cy="6239813"/>
          </a:xfrm>
        </p:spPr>
        <p:txBody>
          <a:bodyPr>
            <a:normAutofit/>
          </a:bodyPr>
          <a:lstStyle/>
          <a:p>
            <a:r>
              <a:rPr lang="en-IN" sz="2000" b="1" u="sng" dirty="0" smtClean="0"/>
              <a:t>Establishing objectives:</a:t>
            </a:r>
            <a:r>
              <a:rPr lang="en-GB" sz="2000" dirty="0" smtClean="0"/>
              <a:t>The first step in the planning. process is to identity the goals of the </a:t>
            </a:r>
            <a:r>
              <a:rPr lang="en-GB" sz="2000" dirty="0" err="1" smtClean="0"/>
              <a:t>organisationThe</a:t>
            </a:r>
            <a:r>
              <a:rPr lang="en-GB" sz="2000" dirty="0" smtClean="0"/>
              <a:t> internal as well as external conditions affecting organization organisation must be thoroughly examined before the setting objectives. The objectives must clearly indicate what is to be achieved, where action should take place, who is to perform it. How it is to be undertaken and when it is to be accomplished.</a:t>
            </a:r>
          </a:p>
          <a:p>
            <a:r>
              <a:rPr lang="en-GB" sz="2000" b="1" u="sng" dirty="0" smtClean="0"/>
              <a:t> A Developing planning premises</a:t>
            </a:r>
            <a:r>
              <a:rPr lang="en-GB" sz="2000" dirty="0"/>
              <a:t>:</a:t>
            </a:r>
            <a:r>
              <a:rPr lang="en-GB" sz="2000" dirty="0" smtClean="0"/>
              <a:t> After setting objective It is necessary to outline planning premises. Premises are assumptions / Estimation about the environment in which plans are made and implemented. Thus impact about the </a:t>
            </a:r>
            <a:r>
              <a:rPr lang="en-GB" sz="2000" dirty="0" err="1" smtClean="0"/>
              <a:t>libely</a:t>
            </a:r>
            <a:r>
              <a:rPr lang="en-GB" sz="2000" dirty="0" smtClean="0"/>
              <a:t> impact. of important Environmental factors such as market demand for goods, cost of raw material technology to be used population growth, government policy etc. the Plans should be formulated by the Management, keeping the constraints imposed by internal as well as External Conditions in mild.</a:t>
            </a:r>
          </a:p>
          <a:p>
            <a:r>
              <a:rPr lang="en-GB" sz="2000" dirty="0" smtClean="0"/>
              <a:t> </a:t>
            </a:r>
            <a:r>
              <a:rPr lang="en-GB" sz="2000" b="1" u="sng" dirty="0" smtClean="0"/>
              <a:t>Develop Alternative Course of Action</a:t>
            </a:r>
            <a:r>
              <a:rPr lang="en-GB" sz="2000" dirty="0" smtClean="0"/>
              <a:t>'. After establishing the objective and planning premises manager think of ways to achieve them. They should make alternative Plans of action since these can be no best way of doing things. possible All alternatives to achieve the  Objectives should be considered by Managers Though a large No. of Alternatives can be generated at this stage Many for use some Criteria to Limiting the no Alternatives that Can be generated.</a:t>
            </a:r>
          </a:p>
          <a:p>
            <a:r>
              <a:rPr lang="en-GB" sz="2000" b="1" u="sng" dirty="0" smtClean="0"/>
              <a:t>Evaluate Course of Action</a:t>
            </a:r>
            <a:r>
              <a:rPr lang="en-GB" sz="2000" dirty="0" smtClean="0"/>
              <a:t>: When the alternative Courses of action are developed managers select the must appropriate plan that will adjust to the internal and External environmental conditions and can be achieved with the available resources etc. Each course of action has costs and benefits manager Should Carry -out cost-benefit analysis in term of risk and return associated with each alternatives. The plan which gives maximum return should be. accepted by managers</a:t>
            </a:r>
            <a:endParaRPr lang="en-IN" sz="2000" dirty="0"/>
          </a:p>
        </p:txBody>
      </p:sp>
    </p:spTree>
    <p:extLst>
      <p:ext uri="{BB962C8B-B14F-4D97-AF65-F5344CB8AC3E}">
        <p14:creationId xmlns:p14="http://schemas.microsoft.com/office/powerpoint/2010/main" val="1505251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GB" sz="2400" b="1" u="sng" dirty="0" smtClean="0"/>
              <a:t>select a course of action</a:t>
            </a:r>
            <a:r>
              <a:rPr lang="en-GB" sz="2400" dirty="0" smtClean="0"/>
              <a:t>: when the best of action is determined, it should be</a:t>
            </a:r>
            <a:r>
              <a:rPr lang="en-GB" sz="2400" dirty="0" smtClean="0"/>
              <a:t> finally </a:t>
            </a:r>
            <a:r>
              <a:rPr lang="en-GB" sz="2400" dirty="0" smtClean="0"/>
              <a:t> Selected by Managers</a:t>
            </a:r>
            <a:r>
              <a:rPr lang="en-GB" sz="2400" b="1" u="sng" dirty="0" smtClean="0"/>
              <a:t>.</a:t>
            </a:r>
          </a:p>
          <a:p>
            <a:r>
              <a:rPr lang="en-GB" sz="2400" b="1" u="sng" dirty="0" smtClean="0"/>
              <a:t>formulating derivative plans. </a:t>
            </a:r>
            <a:r>
              <a:rPr lang="en-GB" sz="2400" dirty="0" smtClean="0"/>
              <a:t>After selecting the best course of action, the Management has to. formulate the secondary plans to support the. basic plan. The plans derived for various departments Units, activities etc. in a detailed manner. Known as ""derivative plans“</a:t>
            </a:r>
          </a:p>
          <a:p>
            <a:r>
              <a:rPr lang="en-GB" sz="2400" dirty="0" smtClean="0"/>
              <a:t>For example. A production plan has derivative plans to manage... purchasing, production planning and control, manufacturing etc. A personnel plan can have derivative plans to look. after appointment, training, placement and promotion of employees.</a:t>
            </a:r>
          </a:p>
          <a:p>
            <a:r>
              <a:rPr lang="en-GB" sz="2400" b="1" u="sng" dirty="0" smtClean="0"/>
              <a:t>Securing Cooperation and participation</a:t>
            </a:r>
            <a:r>
              <a:rPr lang="en-GB" sz="2400" dirty="0" smtClean="0"/>
              <a:t>'. The successful implementation of a plan depends, to a large extent, on the whole hearted cooperation of employers In view of this, management should involve operations! people in the planning •Suggestions, complaints activities. and critiasm from operating personnel help management to rectify the defects in plans and set things right in the beginning itself.</a:t>
            </a:r>
          </a:p>
          <a:p>
            <a:r>
              <a:rPr lang="en-GB" sz="2400" b="1" u="sng" dirty="0" smtClean="0"/>
              <a:t>Providing for follow-up</a:t>
            </a:r>
            <a:r>
              <a:rPr lang="en-GB" sz="2400" dirty="0" smtClean="0"/>
              <a:t>! Plans have to be reviewed continually to ensure their relevance and. effectiveness. In the course of implementing plans Certain fact may come to the light that may  not even thought of earlier . In the light of these Changed conditions plans have to be revised. Without such a regular follow up, plans may! out-of-date and the Useless. A Continuous evaluation of plans also helps to develop sound plans in future, avoiding</a:t>
            </a:r>
            <a:r>
              <a:rPr lang="en-GB" sz="2400" dirty="0" smtClean="0"/>
              <a:t> mistakes.</a:t>
            </a:r>
            <a:r>
              <a:rPr lang="en-GB" sz="2400" dirty="0" smtClean="0"/>
              <a:t>! that have surfaced while.</a:t>
            </a:r>
            <a:r>
              <a:rPr lang="en-GB" sz="2400" dirty="0" smtClean="0"/>
              <a:t> implementing</a:t>
            </a:r>
            <a:r>
              <a:rPr lang="en-GB" sz="2400" dirty="0" smtClean="0"/>
              <a:t> previous plans. </a:t>
            </a:r>
            <a:endParaRPr lang="en-IN" sz="2400" dirty="0"/>
          </a:p>
        </p:txBody>
      </p:sp>
    </p:spTree>
    <p:extLst>
      <p:ext uri="{BB962C8B-B14F-4D97-AF65-F5344CB8AC3E}">
        <p14:creationId xmlns:p14="http://schemas.microsoft.com/office/powerpoint/2010/main" val="38521224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597</Words>
  <Application>Microsoft Office PowerPoint</Application>
  <PresentationFormat>Widescreen</PresentationFormat>
  <Paragraphs>10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                             Planning Process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Process</dc:title>
  <dc:creator>HP</dc:creator>
  <cp:lastModifiedBy>HP</cp:lastModifiedBy>
  <cp:revision>6</cp:revision>
  <dcterms:created xsi:type="dcterms:W3CDTF">2023-09-06T17:04:33Z</dcterms:created>
  <dcterms:modified xsi:type="dcterms:W3CDTF">2023-09-06T17:46:51Z</dcterms:modified>
</cp:coreProperties>
</file>