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7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6EFCB-A856-4434-8D15-81148DEF80C9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7AC18-5B61-4B1C-806F-5C4BDF870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7AC18-5B61-4B1C-806F-5C4BDF8702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DDD5F0-A385-4BA6-88B0-D866CF3E4286}" type="datetimeFigureOut">
              <a:rPr lang="en-US" smtClean="0"/>
              <a:pPr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98977B-FEFD-4851-88C3-5AC033A31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32969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ea typeface="Cascadia Code SemiBold" pitchFamily="49" charset="0"/>
                <a:cs typeface="Times New Roman" pitchFamily="18" charset="0"/>
              </a:rPr>
              <a:t>SDS PAGE</a:t>
            </a:r>
            <a:endParaRPr lang="en-US" sz="5400" dirty="0">
              <a:latin typeface="Times New Roman" pitchFamily="18" charset="0"/>
              <a:ea typeface="Cascadia Code SemiBold" pitchFamily="49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Application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It is used to measure the molecular weight of the molecules.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It is used to estimate the size of the protein.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Used in peptide mapping. It is used to compare the polypeptide composition of different structures.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It is used to estimate the purity of the proteins.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It is used in Western Blotting and protein </a:t>
            </a:r>
            <a:r>
              <a:rPr lang="en-US" sz="2000" dirty="0" err="1" smtClean="0"/>
              <a:t>ubiquitination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It is used in HIV test to separate the HIV proteins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2786058"/>
            <a:ext cx="7123113" cy="2757502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/>
              <a:t>Introduction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/>
              <a:t>Principle of SDS page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/>
              <a:t>Sample preparation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/>
              <a:t>Process of SDS page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/>
              <a:t>Visualization of protein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000" dirty="0" smtClean="0"/>
              <a:t>Applications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643050"/>
            <a:ext cx="7620000" cy="9906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928802"/>
            <a:ext cx="8153400" cy="21431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SDS PAGE or Sodium </a:t>
            </a:r>
            <a:r>
              <a:rPr lang="en-US" sz="2000" dirty="0" err="1" smtClean="0"/>
              <a:t>Dodecyl</a:t>
            </a:r>
            <a:r>
              <a:rPr lang="en-US" sz="2000" dirty="0" smtClean="0"/>
              <a:t> </a:t>
            </a:r>
            <a:r>
              <a:rPr lang="en-US" sz="2000" dirty="0" err="1" smtClean="0"/>
              <a:t>Sulphate-Polyacrylamide</a:t>
            </a:r>
            <a:r>
              <a:rPr lang="en-US" sz="2000" dirty="0" smtClean="0"/>
              <a:t> Gel Electrophoresis is a technique used for the separation of proteins based on their molecular weight.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It is a technique widely used in forensics, genetics, biotechnology and molecular biology to separate the protein molecules based on their </a:t>
            </a:r>
            <a:r>
              <a:rPr lang="en-US" sz="2000" dirty="0" err="1" smtClean="0"/>
              <a:t>electrophoretic</a:t>
            </a:r>
            <a:r>
              <a:rPr lang="en-US" sz="2000" dirty="0" smtClean="0"/>
              <a:t> mobility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Principle of SDS-PAGE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153400" cy="350046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principle of SDS-PAGE states that a charged molecule migrates to the electrode with the opposite sign when placed in an electric field.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separation of the charged molecules depends upon the relative mobility of charged </a:t>
            </a:r>
            <a:r>
              <a:rPr lang="en-US" sz="2000" dirty="0" err="1" smtClean="0"/>
              <a:t>species.The</a:t>
            </a:r>
            <a:r>
              <a:rPr lang="en-US" sz="2000" dirty="0" smtClean="0"/>
              <a:t> smaller molecules migrate faster due to less resistance during electrophoresis.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structure and the charge of the proteins also influence the rate of migration.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Sodium </a:t>
            </a:r>
            <a:r>
              <a:rPr lang="en-US" sz="2000" dirty="0" err="1" smtClean="0"/>
              <a:t>dodecyl</a:t>
            </a:r>
            <a:r>
              <a:rPr lang="en-US" sz="2000" dirty="0" smtClean="0"/>
              <a:t> </a:t>
            </a:r>
            <a:r>
              <a:rPr lang="en-US" sz="2000" dirty="0" err="1" smtClean="0"/>
              <a:t>sulphate</a:t>
            </a:r>
            <a:r>
              <a:rPr lang="en-US" sz="2000" dirty="0" smtClean="0"/>
              <a:t> and </a:t>
            </a:r>
            <a:r>
              <a:rPr lang="en-US" sz="2000" dirty="0" err="1" smtClean="0"/>
              <a:t>polyacrylamide</a:t>
            </a:r>
            <a:r>
              <a:rPr lang="en-US" sz="2000" dirty="0" smtClean="0"/>
              <a:t> eliminate the influence of structure and charge of the proteins, and the proteins are separated based on the length of the polypeptide chain.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C:\Users\Affan Hashmi\Downloads\sds-page-12-63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C:\Users\Affan Hashmi\Downloads\sds-page-12-63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C:\Users\Affan Hashmi\Downloads\sds-page-12-638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AutoShape 8" descr="blob:https://web.whatsapp.com/f408bb6b-7133-47c4-88cc-a1f8ec56c07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f408bb6b-7133-47c4-88cc-a1f8ec56c07b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14290"/>
            <a:ext cx="7239024" cy="64698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Sample preparation of SDS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The protein sample is prepared by heating them with SDS detergent and 2-mercaptoethanol until </a:t>
            </a:r>
            <a:r>
              <a:rPr lang="en-US" sz="2000" dirty="0" err="1" smtClean="0"/>
              <a:t>denaturation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SDS strongly binds to the protein and forms a negative charge while 2-mercaptoethanol frees </a:t>
            </a:r>
            <a:r>
              <a:rPr lang="en-US" sz="2000" dirty="0" err="1" smtClean="0"/>
              <a:t>sulfhydryl</a:t>
            </a:r>
            <a:r>
              <a:rPr lang="en-US" sz="2000" dirty="0" smtClean="0"/>
              <a:t> groups where polypeptide chains with an excess negative charge similar to mass ratio get released.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With the protein sample, the buffer solution is added in </a:t>
            </a:r>
            <a:r>
              <a:rPr lang="en-US" sz="2000" dirty="0" err="1" smtClean="0"/>
              <a:t>microcentrifuge</a:t>
            </a:r>
            <a:r>
              <a:rPr lang="en-US" sz="2000" dirty="0" smtClean="0"/>
              <a:t> tubes and heat at 100°C for 3 minutes.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Then the tubes are centrifuged at 15,000 rpm for 1 minute at 4°C</a:t>
            </a:r>
          </a:p>
          <a:p>
            <a:pPr>
              <a:buNone/>
            </a:pPr>
            <a:r>
              <a:rPr lang="en-US" sz="2000" dirty="0" smtClean="0"/>
              <a:t>     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Sample preparation of page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For preparing an </a:t>
            </a:r>
            <a:r>
              <a:rPr lang="en-US" sz="2000" dirty="0" err="1" smtClean="0"/>
              <a:t>electrophoretic</a:t>
            </a:r>
            <a:r>
              <a:rPr lang="en-US" sz="2000" dirty="0" smtClean="0"/>
              <a:t> gel, several components including </a:t>
            </a:r>
            <a:r>
              <a:rPr lang="en-US" sz="2000" dirty="0" err="1" smtClean="0"/>
              <a:t>acrylamide</a:t>
            </a:r>
            <a:r>
              <a:rPr lang="en-US" sz="2000" dirty="0" smtClean="0"/>
              <a:t>, N, N’ –</a:t>
            </a:r>
            <a:r>
              <a:rPr lang="en-US" sz="2000" dirty="0" err="1" smtClean="0"/>
              <a:t>methylene-bis-acrylamide</a:t>
            </a:r>
            <a:r>
              <a:rPr lang="en-US" sz="2000" dirty="0" smtClean="0"/>
              <a:t> (BIS), and a buffer solution is mixed together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.During polymerization of the gel, ammonium </a:t>
            </a:r>
            <a:r>
              <a:rPr lang="en-US" sz="2000" dirty="0" err="1" smtClean="0"/>
              <a:t>persulfate</a:t>
            </a:r>
            <a:r>
              <a:rPr lang="en-US" sz="2000" dirty="0" smtClean="0"/>
              <a:t>, a free radical source, and a stabilizer is added and the mixture is degassed or </a:t>
            </a:r>
            <a:r>
              <a:rPr lang="en-US" sz="2000" dirty="0" err="1" smtClean="0"/>
              <a:t>butanol</a:t>
            </a:r>
            <a:r>
              <a:rPr lang="en-US" sz="2000" dirty="0" smtClean="0"/>
              <a:t> is added to prevent bubble formation.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 comb is inserted between the spaces of the glass plate and allowed to polymerize.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Process of SDS PAGE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Boil the sample for 10 minutes to completely denatures the proteins.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Assemble the gel into the apparatus.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Pour the buffer solution into the chamber.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Load 20ul the samples into  the well.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After that run electrophoresis by connecting the current supplies.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Visualization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8153400" cy="42148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use of colored dyes is non-specific </a:t>
            </a:r>
            <a:r>
              <a:rPr lang="en-US" sz="2000" dirty="0" err="1" smtClean="0"/>
              <a:t>i.e</a:t>
            </a:r>
            <a:r>
              <a:rPr lang="en-US" sz="2000" dirty="0" smtClean="0"/>
              <a:t>, it targets all protein and these stains are non-reversible as well.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This non-specific protein visualization is used for quick quantification of samples in a gel.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Specific protein visualization requires the use of antibodies conjugated with a dye or enzyme that recognizes the unique structure stern blotting is also associated with protein visualization by moving proteins from a gel to a membrane that can be probed with antibodies.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molecular mass of the unknown protein sample is determined by comparing the distance traveled by the unknown molecules with the marker. 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263</TotalTime>
  <Words>559</Words>
  <Application>Microsoft Office PowerPoint</Application>
  <PresentationFormat>On-screen Show (4:3)</PresentationFormat>
  <Paragraphs>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Cascadia Code SemiBold</vt:lpstr>
      <vt:lpstr>Times New Roman</vt:lpstr>
      <vt:lpstr>Tw Cen MT</vt:lpstr>
      <vt:lpstr>Wingdings</vt:lpstr>
      <vt:lpstr>Wingdings 2</vt:lpstr>
      <vt:lpstr>Median</vt:lpstr>
      <vt:lpstr>SDS PAGE</vt:lpstr>
      <vt:lpstr>Overview</vt:lpstr>
      <vt:lpstr>Introduction</vt:lpstr>
      <vt:lpstr>Principle of SDS-PAGE</vt:lpstr>
      <vt:lpstr>PowerPoint Presentation</vt:lpstr>
      <vt:lpstr>Sample preparation of SDS</vt:lpstr>
      <vt:lpstr>Sample preparation of page</vt:lpstr>
      <vt:lpstr>Process of SDS PAGE</vt:lpstr>
      <vt:lpstr>Visualization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SDS PAGE</dc:title>
  <dc:creator>Affan Hashmi</dc:creator>
  <cp:lastModifiedBy>Mamta Tiwari</cp:lastModifiedBy>
  <cp:revision>30</cp:revision>
  <dcterms:created xsi:type="dcterms:W3CDTF">2023-08-01T14:23:20Z</dcterms:created>
  <dcterms:modified xsi:type="dcterms:W3CDTF">2023-08-19T06:52:41Z</dcterms:modified>
</cp:coreProperties>
</file>