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231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10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696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5539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3781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497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4849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6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702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999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155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1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23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898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488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67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7915B-C2C4-4142-80F8-61659C35DC7E}" type="datetimeFigureOut">
              <a:rPr lang="en-IN" smtClean="0"/>
              <a:t>01-08-2023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9B97A7-BBEA-46F7-A020-53A7F833DA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7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8B0ED9-EE71-4DCB-A0AB-C553EDC6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4765"/>
          </a:xfrm>
        </p:spPr>
        <p:txBody>
          <a:bodyPr>
            <a:normAutofit/>
          </a:bodyPr>
          <a:lstStyle/>
          <a:p>
            <a:pPr algn="ctr"/>
            <a:r>
              <a:rPr lang="en-IN" sz="3200" b="1" u="sng" dirty="0">
                <a:solidFill>
                  <a:srgbClr val="92D050"/>
                </a:solidFill>
              </a:rPr>
              <a:t>Techniques of Environmental Scanning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EF52D3-6D2B-1BD3-2033-436D9A28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2283"/>
            <a:ext cx="8722160" cy="53115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000" dirty="0">
                <a:solidFill>
                  <a:srgbClr val="00B050"/>
                </a:solidFill>
              </a:rPr>
              <a:t>Any business which is part of the society cannot function in isolation , and it indispensable to move along with the changes taking place in the surrounding , </a:t>
            </a:r>
            <a:r>
              <a:rPr lang="en-IN" sz="2000" dirty="0" err="1">
                <a:solidFill>
                  <a:srgbClr val="00B050"/>
                </a:solidFill>
              </a:rPr>
              <a:t>i.e</a:t>
            </a:r>
            <a:r>
              <a:rPr lang="en-IN" sz="2000" dirty="0">
                <a:solidFill>
                  <a:srgbClr val="00B050"/>
                </a:solidFill>
              </a:rPr>
              <a:t> it’s ‘BUSINESS ENVIRONMENT’.</a:t>
            </a:r>
          </a:p>
          <a:p>
            <a:pPr marL="0" indent="0" algn="just">
              <a:buNone/>
            </a:pPr>
            <a:r>
              <a:rPr lang="en-IN" sz="2000" dirty="0">
                <a:solidFill>
                  <a:srgbClr val="00B050"/>
                </a:solidFill>
              </a:rPr>
              <a:t>A business which does not adapt to these changes cannot survive in the market for a long duration of time.</a:t>
            </a:r>
          </a:p>
          <a:p>
            <a:pPr marL="0" indent="0" algn="just">
              <a:buNone/>
            </a:pPr>
            <a:r>
              <a:rPr lang="en-IN" sz="2000" dirty="0">
                <a:solidFill>
                  <a:srgbClr val="00B050"/>
                </a:solidFill>
              </a:rPr>
              <a:t>To understand such changes and act accordingly , it is very important to firstly study and analyse this everchanging environment , with skills and diligence.</a:t>
            </a:r>
          </a:p>
          <a:p>
            <a:pPr marL="0" indent="0" algn="just">
              <a:buNone/>
            </a:pPr>
            <a:r>
              <a:rPr lang="en-IN" sz="2000" dirty="0">
                <a:solidFill>
                  <a:srgbClr val="00B050"/>
                </a:solidFill>
              </a:rPr>
              <a:t>This whole process of analysing the environment is known as ‘ ENVIRONMENTAL SCANNING’.</a:t>
            </a:r>
          </a:p>
          <a:p>
            <a:pPr marL="0" indent="0" algn="just">
              <a:buNone/>
            </a:pPr>
            <a:r>
              <a:rPr lang="en-IN" sz="2000" dirty="0">
                <a:solidFill>
                  <a:srgbClr val="00B050"/>
                </a:solidFill>
              </a:rPr>
              <a:t>There are several techniques which are used for studying the environment which can be business specific and depends on choice of the firm itself.</a:t>
            </a:r>
          </a:p>
          <a:p>
            <a:pPr marL="0" indent="0" algn="just">
              <a:buNone/>
            </a:pPr>
            <a:r>
              <a:rPr lang="en-IN" sz="2000" dirty="0">
                <a:solidFill>
                  <a:srgbClr val="00B050"/>
                </a:solidFill>
              </a:rPr>
              <a:t>In the next slide we will focus on various possible techniques of environment monitoring.</a:t>
            </a:r>
          </a:p>
        </p:txBody>
      </p:sp>
    </p:spTree>
    <p:extLst>
      <p:ext uri="{BB962C8B-B14F-4D97-AF65-F5344CB8AC3E}">
        <p14:creationId xmlns:p14="http://schemas.microsoft.com/office/powerpoint/2010/main" val="339076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BBA0A-F7A7-3C25-7D5D-BFBD0042A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30307"/>
            <a:ext cx="8596668" cy="5611056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sz="3600" dirty="0">
                <a:solidFill>
                  <a:srgbClr val="92D050"/>
                </a:solidFill>
              </a:rPr>
              <a:t>SWOT Analysis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It is one of the most popular technique for environmental scanning.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Which stands </a:t>
            </a:r>
            <a:r>
              <a:rPr lang="en-IN" sz="2400" dirty="0">
                <a:solidFill>
                  <a:srgbClr val="00B050"/>
                </a:solidFill>
              </a:rPr>
              <a:t>for S- strengths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B050"/>
                </a:solidFill>
              </a:rPr>
              <a:t>                      W- weaknesses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B050"/>
                </a:solidFill>
              </a:rPr>
              <a:t>                      O- opportunities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B050"/>
                </a:solidFill>
              </a:rPr>
              <a:t>                      T- threats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The first 2 variables ( </a:t>
            </a:r>
            <a:r>
              <a:rPr lang="en-IN" sz="2000" dirty="0" err="1">
                <a:solidFill>
                  <a:srgbClr val="00B050"/>
                </a:solidFill>
              </a:rPr>
              <a:t>ie</a:t>
            </a:r>
            <a:r>
              <a:rPr lang="en-IN" sz="2000" dirty="0">
                <a:solidFill>
                  <a:srgbClr val="00B050"/>
                </a:solidFill>
              </a:rPr>
              <a:t>. </a:t>
            </a:r>
            <a:r>
              <a:rPr lang="en-IN" sz="2000" i="1" dirty="0">
                <a:solidFill>
                  <a:srgbClr val="00B050"/>
                </a:solidFill>
              </a:rPr>
              <a:t>Strengths &amp; Weaknesses</a:t>
            </a:r>
            <a:r>
              <a:rPr lang="en-IN" sz="2000" dirty="0">
                <a:solidFill>
                  <a:srgbClr val="00B050"/>
                </a:solidFill>
              </a:rPr>
              <a:t>) are highly </a:t>
            </a:r>
            <a:r>
              <a:rPr lang="en-IN" sz="2000" u="sng" dirty="0">
                <a:solidFill>
                  <a:srgbClr val="00B050"/>
                </a:solidFill>
              </a:rPr>
              <a:t>internal </a:t>
            </a:r>
            <a:r>
              <a:rPr lang="en-IN" sz="2000" dirty="0">
                <a:solidFill>
                  <a:srgbClr val="00B050"/>
                </a:solidFill>
              </a:rPr>
              <a:t>to the firm.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The other 2 variables ( </a:t>
            </a:r>
            <a:r>
              <a:rPr lang="en-IN" sz="2000" dirty="0" err="1">
                <a:solidFill>
                  <a:srgbClr val="00B050"/>
                </a:solidFill>
              </a:rPr>
              <a:t>i.e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i="1" dirty="0">
                <a:solidFill>
                  <a:srgbClr val="00B050"/>
                </a:solidFill>
              </a:rPr>
              <a:t>Opportunities &amp; Threats</a:t>
            </a:r>
            <a:r>
              <a:rPr lang="en-IN" sz="2000" dirty="0">
                <a:solidFill>
                  <a:srgbClr val="00B050"/>
                </a:solidFill>
              </a:rPr>
              <a:t>) are quite </a:t>
            </a:r>
            <a:r>
              <a:rPr lang="en-IN" sz="2000" u="sng" dirty="0">
                <a:solidFill>
                  <a:srgbClr val="00B050"/>
                </a:solidFill>
              </a:rPr>
              <a:t>external</a:t>
            </a:r>
            <a:r>
              <a:rPr lang="en-IN" sz="2000" dirty="0">
                <a:solidFill>
                  <a:srgbClr val="00B050"/>
                </a:solidFill>
              </a:rPr>
              <a:t> to the firm.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This technique helps to understand on what key areas a firm can work , and which all areas it can utilise to get an advantage.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Also it is useful to take adequate steps to combat possible challenges and make best use of them.</a:t>
            </a:r>
          </a:p>
        </p:txBody>
      </p:sp>
    </p:spTree>
    <p:extLst>
      <p:ext uri="{BB962C8B-B14F-4D97-AF65-F5344CB8AC3E}">
        <p14:creationId xmlns:p14="http://schemas.microsoft.com/office/powerpoint/2010/main" val="143409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0DF057-734F-2DEE-2765-3CC87C9484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0" b="8039"/>
          <a:stretch/>
        </p:blipFill>
        <p:spPr>
          <a:xfrm>
            <a:off x="1116107" y="430306"/>
            <a:ext cx="7761670" cy="62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23DC-4335-D136-7288-D30EC26C4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1671"/>
            <a:ext cx="8596668" cy="544969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rgbClr val="92D050"/>
                </a:solidFill>
              </a:rPr>
              <a:t>PESTLE Analysis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It stands for , P-Political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                E- Economic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                S- Social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                T- Technological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                L- Legal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                E- Ecological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This is a detailed environmental analysis technique which keeps the external –MACRO environment of business in mind.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The technique studies impact of politically-economically-socially-technologically-legally &amp; ecologically driven variables on a business.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Any business studies such variables and then decides about it’s own strategy for the same.</a:t>
            </a:r>
          </a:p>
        </p:txBody>
      </p:sp>
    </p:spTree>
    <p:extLst>
      <p:ext uri="{BB962C8B-B14F-4D97-AF65-F5344CB8AC3E}">
        <p14:creationId xmlns:p14="http://schemas.microsoft.com/office/powerpoint/2010/main" val="397180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DE0782-116E-BBF7-ADE6-EB8164161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671" y="672353"/>
            <a:ext cx="735554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6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6B04-B76F-430D-A507-B6BADA00C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7541"/>
            <a:ext cx="8596668" cy="5543821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rgbClr val="92D050"/>
                </a:solidFill>
              </a:rPr>
              <a:t>PEST Analysis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This analysis is a slight narrow version of PESTLE Analysis , as it includes only the following variables: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                     P- Political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                     E- Economic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                     S- Social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                     T- Technological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This technique again observes role of macro factors on a business setting.</a:t>
            </a:r>
          </a:p>
        </p:txBody>
      </p:sp>
    </p:spTree>
    <p:extLst>
      <p:ext uri="{BB962C8B-B14F-4D97-AF65-F5344CB8AC3E}">
        <p14:creationId xmlns:p14="http://schemas.microsoft.com/office/powerpoint/2010/main" val="349979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EE3248-F9F9-5045-7246-983C23759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989" y="981635"/>
            <a:ext cx="7328646" cy="51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55E9-66C9-EE28-1F60-F0ED6996B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779929"/>
            <a:ext cx="8763014" cy="5261433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rgbClr val="92D050"/>
                </a:solidFill>
              </a:rPr>
              <a:t>5 Force Model of Michael Porter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Porter’s 5 Force Model is that which identifies and analyses 5 competitive forces that shape every industry and helps industry to determine it’s weaknesses.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1. Threat of  </a:t>
            </a:r>
            <a:r>
              <a:rPr lang="en-IN" sz="2000" u="sng" dirty="0">
                <a:solidFill>
                  <a:srgbClr val="00B050"/>
                </a:solidFill>
              </a:rPr>
              <a:t>NEW ENTRANTS </a:t>
            </a:r>
            <a:r>
              <a:rPr lang="en-IN" sz="2000" dirty="0">
                <a:solidFill>
                  <a:srgbClr val="00B050"/>
                </a:solidFill>
              </a:rPr>
              <a:t>in the industry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2. Threat of existing </a:t>
            </a:r>
            <a:r>
              <a:rPr lang="en-IN" sz="2000" u="sng" dirty="0">
                <a:solidFill>
                  <a:srgbClr val="00B050"/>
                </a:solidFill>
              </a:rPr>
              <a:t>SUBSTITUTE PRODUCTS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3. </a:t>
            </a:r>
            <a:r>
              <a:rPr lang="en-IN" sz="2000" u="sng" dirty="0">
                <a:solidFill>
                  <a:srgbClr val="00B050"/>
                </a:solidFill>
              </a:rPr>
              <a:t>BARGAINING POWER </a:t>
            </a:r>
            <a:r>
              <a:rPr lang="en-IN" sz="2000" dirty="0">
                <a:solidFill>
                  <a:srgbClr val="00B050"/>
                </a:solidFill>
              </a:rPr>
              <a:t>of customers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4.  </a:t>
            </a:r>
            <a:r>
              <a:rPr lang="en-IN" sz="2000" u="sng" dirty="0">
                <a:solidFill>
                  <a:srgbClr val="00B050"/>
                </a:solidFill>
              </a:rPr>
              <a:t>BARGAINING POWER </a:t>
            </a:r>
            <a:r>
              <a:rPr lang="en-IN" sz="2000" dirty="0">
                <a:solidFill>
                  <a:srgbClr val="00B050"/>
                </a:solidFill>
              </a:rPr>
              <a:t>of </a:t>
            </a:r>
            <a:r>
              <a:rPr lang="en-IN" sz="2000" u="sng" dirty="0">
                <a:solidFill>
                  <a:srgbClr val="00B050"/>
                </a:solidFill>
              </a:rPr>
              <a:t>SUPPLIERS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B050"/>
                </a:solidFill>
              </a:rPr>
              <a:t>     5. </a:t>
            </a:r>
            <a:r>
              <a:rPr lang="en-IN" sz="2000" u="sng" dirty="0">
                <a:solidFill>
                  <a:srgbClr val="00B050"/>
                </a:solidFill>
              </a:rPr>
              <a:t>COMPETITION</a:t>
            </a:r>
            <a:r>
              <a:rPr lang="en-IN" sz="2000" dirty="0">
                <a:solidFill>
                  <a:srgbClr val="00B050"/>
                </a:solidFill>
              </a:rPr>
              <a:t> in the industry</a:t>
            </a:r>
          </a:p>
          <a:p>
            <a:pPr marL="0" indent="0">
              <a:buNone/>
            </a:pPr>
            <a:endParaRPr lang="en-IN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59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D8DF8C-7424-E501-1E17-732DE6F57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41" y="0"/>
            <a:ext cx="8807824" cy="645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5344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438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Techniques of Environmental Scanning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of Environmental Scanning</dc:title>
  <dc:creator>Pallavi Mishra</dc:creator>
  <cp:lastModifiedBy>Pallavi Mishra</cp:lastModifiedBy>
  <cp:revision>1</cp:revision>
  <dcterms:created xsi:type="dcterms:W3CDTF">2023-08-01T08:27:56Z</dcterms:created>
  <dcterms:modified xsi:type="dcterms:W3CDTF">2023-08-01T09:20:10Z</dcterms:modified>
</cp:coreProperties>
</file>