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56" r:id="rId2"/>
    <p:sldId id="271" r:id="rId3"/>
    <p:sldId id="270" r:id="rId4"/>
    <p:sldId id="259" r:id="rId5"/>
    <p:sldId id="273" r:id="rId6"/>
    <p:sldId id="278" r:id="rId7"/>
    <p:sldId id="277" r:id="rId8"/>
    <p:sldId id="279" r:id="rId9"/>
    <p:sldId id="275" r:id="rId10"/>
    <p:sldId id="276" r:id="rId11"/>
    <p:sldId id="27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C8A1-D10D-4006-82C7-B54326A0A23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91BA0-A904-4D50-B8C5-1C6CEAFA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1BA0-A904-4D50-B8C5-1C6CEAFA55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858F58-B663-49B7-8F45-023FA5F24E63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FEE54B-8A5A-4BA1-8CFC-305717A7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800" y="4953000"/>
            <a:ext cx="205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PRESENTED BY-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Ayush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Chaurasia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M.Pharm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Pharmacology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49530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GUIDED BY-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Mamta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iwari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csjmu.ac.in/wp-content/uploads/2023/03/csjmu-empl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"/>
            <a:ext cx="2209800" cy="2209799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7010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WESTERN BLOTTING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467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LIMITATIONS OF WESTERN BLOTTING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delicate and time consuming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 protein is degraded quickly, then western blotting techniques wont detect well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Well trained techniques are required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antibody availability is crucial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WB techniques is a simply a way to identify unknown protein on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polyacrylamide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gel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sometime called as protein blotting or immune blotting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widely used analytical techniques in the field of molecular biology,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immunogenetics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other biochemistry.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954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THANK YOU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6626" name="Picture 2" descr="thank you emoji à¤à¥ à¤²à¤¿à¤ à¤à¤®à¥à¤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64008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CONTENTS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BLOTTING</a:t>
            </a: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TYPES OF BLOTTING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WESTERN BLOTTING </a:t>
            </a: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STEPS OF WESTERN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BLOTTING</a:t>
            </a: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GEL ELECTROPHORESIS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APPLICATIONS</a:t>
            </a: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LIMITATIONS</a:t>
            </a:r>
          </a:p>
          <a:p>
            <a:pPr lvl="1">
              <a:buFont typeface="Wingdings" pitchFamily="2" charset="2"/>
              <a:buChar char="q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CONCLUSION</a:t>
            </a:r>
          </a:p>
          <a:p>
            <a:pPr lvl="1">
              <a:buNone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None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5532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BLOTTING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286000"/>
            <a:ext cx="7543800" cy="3505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Blotting are techniques for transferring DNA, RNA, and proteins onto a carrier so they can be separated, and often follows the use of gel electrophoresis.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Blotting techniques are used to detect and analyze the biological macromolecules like DNA, RNA, and Proteins.</a:t>
            </a:r>
          </a:p>
          <a:p>
            <a:pPr algn="just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sApp Image 2023-07-25 at 8.38.30 PM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914400"/>
            <a:ext cx="7010400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WESTERN BLOTTING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17855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Western blotting also known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immunoblotting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is a widely used as laboratory technique in molecular biology and biochemistry.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purpose of Western blotting is to detect and analyze specific proteins in a sample of biological tissue or cell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lysate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This technique allows researchers to separate proteins based on their molecular weight and then transfer them onto a solid membrane.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Western blotting is a powerful tool in various fields, including biomedical research, diagnostics, and drug development.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OF WESTERN BLOTTING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western blot-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799" y="757370"/>
            <a:ext cx="8382001" cy="57164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OF WESTERN BLOTTING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preparation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Gel electrophoresis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transfer [Blotting]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Blocking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Antibody incubation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Washing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Secondary incubation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Washing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detection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and analyze</a:t>
            </a:r>
          </a:p>
          <a:p>
            <a:pPr algn="just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 electrophoresis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e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1143000"/>
            <a:ext cx="6400800" cy="5330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 OF WESTERN BLOTTING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7924800" cy="4873752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Protein detection and Quantification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Biomarker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 research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Forensic analysis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control in biotechnology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Agriculture and food industry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818</TotalTime>
  <Words>318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     WESTERN BLOTTING</vt:lpstr>
      <vt:lpstr>                  CONTENTS </vt:lpstr>
      <vt:lpstr>       BLOTTING</vt:lpstr>
      <vt:lpstr>Slide 4</vt:lpstr>
      <vt:lpstr>      WESTERN BLOTTING</vt:lpstr>
      <vt:lpstr>STEPS OF WESTERN BLOTTING</vt:lpstr>
      <vt:lpstr>STEPS OF WESTERN BLOTTING</vt:lpstr>
      <vt:lpstr>Gel electrophoresis </vt:lpstr>
      <vt:lpstr>APPLICATION OF WESTERN BLOTTING</vt:lpstr>
      <vt:lpstr>LIMITATIONS OF WESTERN BLOTTING </vt:lpstr>
      <vt:lpstr>CONCLUSION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azad</dc:creator>
  <cp:lastModifiedBy>A Soft</cp:lastModifiedBy>
  <cp:revision>136</cp:revision>
  <dcterms:created xsi:type="dcterms:W3CDTF">2019-06-02T11:21:50Z</dcterms:created>
  <dcterms:modified xsi:type="dcterms:W3CDTF">2023-08-16T06:15:17Z</dcterms:modified>
</cp:coreProperties>
</file>