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82" r:id="rId1"/>
  </p:sldMasterIdLst>
  <p:notesMasterIdLst>
    <p:notesMasterId r:id="rId15"/>
  </p:notesMasterIdLst>
  <p:sldIdLst>
    <p:sldId id="305" r:id="rId2"/>
    <p:sldId id="258" r:id="rId3"/>
    <p:sldId id="304" r:id="rId4"/>
    <p:sldId id="307" r:id="rId5"/>
    <p:sldId id="306" r:id="rId6"/>
    <p:sldId id="260" r:id="rId7"/>
    <p:sldId id="275" r:id="rId8"/>
    <p:sldId id="310" r:id="rId9"/>
    <p:sldId id="280" r:id="rId10"/>
    <p:sldId id="308" r:id="rId11"/>
    <p:sldId id="311" r:id="rId12"/>
    <p:sldId id="312" r:id="rId13"/>
    <p:sldId id="29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8" autoAdjust="0"/>
    <p:restoredTop sz="34229" autoAdjust="0"/>
  </p:normalViewPr>
  <p:slideViewPr>
    <p:cSldViewPr snapToGrid="0">
      <p:cViewPr varScale="1">
        <p:scale>
          <a:sx n="114" d="100"/>
          <a:sy n="114" d="100"/>
        </p:scale>
        <p:origin x="49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EDDB7-6A09-4D60-99E0-7A8E13F0C136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357EC-386E-4899-A6D4-7BAAF67F4E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357EC-386E-4899-A6D4-7BAAF67F4ED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357EC-386E-4899-A6D4-7BAAF67F4ED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357EC-386E-4899-A6D4-7BAAF67F4ED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357EC-386E-4899-A6D4-7BAAF67F4ED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3" r:id="rId1"/>
    <p:sldLayoutId id="2147484284" r:id="rId2"/>
    <p:sldLayoutId id="2147484285" r:id="rId3"/>
    <p:sldLayoutId id="2147484286" r:id="rId4"/>
    <p:sldLayoutId id="2147484287" r:id="rId5"/>
    <p:sldLayoutId id="2147484288" r:id="rId6"/>
    <p:sldLayoutId id="2147484289" r:id="rId7"/>
    <p:sldLayoutId id="2147484290" r:id="rId8"/>
    <p:sldLayoutId id="2147484291" r:id="rId9"/>
    <p:sldLayoutId id="2147484292" r:id="rId10"/>
    <p:sldLayoutId id="214748429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0287" y="555873"/>
            <a:ext cx="8734717" cy="84984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599" y="2101754"/>
            <a:ext cx="9994711" cy="379976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TYPES OF MICROARRAY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PRINCIPLE AND PROCEDURE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ADVANTAGES AND DISADVANTAGES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085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84" y="0"/>
            <a:ext cx="9976062" cy="74935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1194" y="914400"/>
            <a:ext cx="10263116" cy="574605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HYBRIDIZATION.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 labeled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cDNA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the samples is applied to the microarray slide, and it undergoes hybridization.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cDNA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binds to the complementary DNA probes on the microarray.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WASHING.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After hybridization, the slide is washed to remove any unbound or non-specific bound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cDNA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SCANNING.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 microarray slide is scanned with a specialized scanner that detects the fluorescence of the labeled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cDNA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intesity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fluorescence at each spot is measured, providing information about the abundance of the corresponding gene in the sample.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DATA ANALYSIS &amp; INTERPRETATION.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721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84" y="0"/>
            <a:ext cx="9976062" cy="74935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1194" y="914400"/>
            <a:ext cx="10263116" cy="5746052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 Expression Profiling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Cancer Research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Pharmacogenomics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Infectious Disease Research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Functional Genomics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Toxico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genomics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Stem Cell Research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Neuroscience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Environmental Genomics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Agriculture and Crop Improvement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721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84" y="0"/>
            <a:ext cx="9976062" cy="74935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ADAVANTAGES &amp; DISADVANTAGES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1194" y="1111948"/>
            <a:ext cx="10263116" cy="574605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ADVANTAGES.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Provides data foe thousands of genes in real time.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Single experiment generates many results easily.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Fast and easy to obtain results.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Different parts of  DNA can be used to study gene expression. 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DISADVANTAGES.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Expensive to create.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DNA chips do not have very long shelf life.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721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 you emoji à¤à¥ à¤²à¤¿à¤ à¤à¤®à¥à¤ à¤ªà¤°à¤¿à¤£à¤¾à¤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8783" y="1001405"/>
            <a:ext cx="7754815" cy="48006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239" y="-232012"/>
            <a:ext cx="10353761" cy="104821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INTRODUCTION 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6645" y="996287"/>
            <a:ext cx="10185778" cy="540451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Microarray, also known as a DNA chip or gene chip, is a powerful tool used in molecular biology and genomics to measure the expression levels of thousands of genes simultaneously.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allows researchers to study gene expression patterns under different conditions, such as comparing gene expression in normal and diseased tissues.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Microarray technology can be used for a variety of purposes in research and clinical studies, such as measuring gene expression and detecting specific DNA sequences (e.g., single-nucleotide polymorphisms, or SNPs ).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6887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406" y="362894"/>
            <a:ext cx="10972800" cy="6197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microarray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997" y="1064525"/>
            <a:ext cx="10144835" cy="537721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DNA Microarrays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cDNA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Microarrays (Expression Microarrays):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These are the most common type of DNA microarray and are used to measure gene expression levels.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cDNA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(complementary DNA) representing genes of interest is spotted on the array, and the labeled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cDNA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a sample is hybridized to the array for gene expression analysis.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Oligonucleotide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Microarrays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Instead of full-length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cDNA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short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oligonucleotides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(typically 25-60 nucleotides) are used as probes.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Oligonucleotide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microarrays are known for their specificity and are widely used for gene expression profiling.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SNP Microarrays (Single Nucleotide Polymorphism):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These microarrays are used to detect single nucleotide variations in the genome.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They are crucial for genotyping studies, identifying genetic variations associated with diseases, and population genetics.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6515" y="0"/>
            <a:ext cx="8734717" cy="84984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Cont….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3122" y="1050878"/>
            <a:ext cx="9994711" cy="550004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Protein Microarrays: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Antibody Microarrays: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An antibody microarrays use immobilized antibodies to capture and detect specific proteins in a sample.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They are valuable for studying protein-protein interactions, protein expression levels, and detecting specific antigens.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Reverse Phase Protein Arrays (RPPAs):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RPPAs are used to profile the expression of specific proteins or post-translational modifications in a sample.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They are particularly useful in cancer research and drug development.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Ligand-Binding Microarrays: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These microarrays are used to identify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(molecules that bind to a target) for specific receptors or proteins.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They have applications in drug discovery and characterizing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biomolecular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interactions.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085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9661" y="187383"/>
            <a:ext cx="8734717" cy="84984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Conti…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4024" y="1651378"/>
            <a:ext cx="10003810" cy="4899547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Tissue Microarrays (TMAs):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TMAs are used for high-throughput analysis of tissue samples.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They contain small tissue cores from numerous patient samples,    allowing researchers to analyze multiple specimens simultaneously, often used in cancer research and diagnostic studies.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Peptide Microarrays: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Peptide microarrays consist of immobilized peptides and are used to study protein-protein interactions,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epitope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mapping, and protein function.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085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309" y="201031"/>
            <a:ext cx="10495128" cy="836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microarray technique 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3122" y="1146412"/>
            <a:ext cx="9994711" cy="540451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microarray is a laboratory tool used to detect the expression of thousands of genes at the same time.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DNA microarray are microscopic slides that are printed with thousands of tiny spots in defined positions, with each spot containing a known DNA sequence.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slides are referred as DNA chip or Biochips.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DNA molecules attached to each slide act as probes to detect gene expression.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evolved from Southern- blotting.</a:t>
            </a:r>
          </a:p>
        </p:txBody>
      </p:sp>
      <p:pic>
        <p:nvPicPr>
          <p:cNvPr id="10242" name="Picture 2" descr="Microarray Technolog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5266" y="4520263"/>
            <a:ext cx="4148919" cy="2337737"/>
          </a:xfrm>
          <a:prstGeom prst="rect">
            <a:avLst/>
          </a:prstGeom>
          <a:noFill/>
        </p:spPr>
      </p:pic>
      <p:pic>
        <p:nvPicPr>
          <p:cNvPr id="10244" name="Picture 4" descr="Microarray Technolog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77218" y="4067033"/>
            <a:ext cx="5445457" cy="2790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89085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0937" y="0"/>
            <a:ext cx="8911687" cy="75062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principle &amp; PROCEDURE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3941" y="1187354"/>
            <a:ext cx="10008359" cy="543181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DNA microarray technique is based on the principle of hybridization between complementary DNA molecules.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allows for the simultaneous detection and quantification of the expression levels of numerous genes in a single experiment.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single stranded molecule recognized and specifically binds to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strand called as hybridization.</a:t>
            </a:r>
          </a:p>
        </p:txBody>
      </p:sp>
    </p:spTree>
    <p:extLst>
      <p:ext uri="{BB962C8B-B14F-4D97-AF65-F5344CB8AC3E}">
        <p14:creationId xmlns:p14="http://schemas.microsoft.com/office/powerpoint/2010/main" val="31099446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0937" y="0"/>
            <a:ext cx="8911687" cy="75062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principle &amp; PROCEDURE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6974" t="9778" r="6974"/>
          <a:stretch>
            <a:fillRect/>
          </a:stretch>
        </p:blipFill>
        <p:spPr bwMode="auto">
          <a:xfrm>
            <a:off x="283218" y="928048"/>
            <a:ext cx="10279061" cy="5704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99446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012" y="192340"/>
            <a:ext cx="10562916" cy="128089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418" y="1827780"/>
            <a:ext cx="9652000" cy="484632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SAMPLE PREPARATION.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DNA or RNA is extracted from the biological samples (cells,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tissues,or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organism) to be studied.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The RNA is usually converted into complementary DNA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cDNA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through reverse transcription. 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LABELING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cDNA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the sample is fluorescently labeled. This labeling can be done using fluorescent dyes to distinguish between different samples.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This label is used to detect and quantify the gene expression levels.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Each sample is often labeled with a different color dye.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721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2543</TotalTime>
  <Words>766</Words>
  <Application>Microsoft Office PowerPoint</Application>
  <PresentationFormat>Widescreen</PresentationFormat>
  <Paragraphs>99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Times New Roman</vt:lpstr>
      <vt:lpstr>Trebuchet MS</vt:lpstr>
      <vt:lpstr>Wingdings</vt:lpstr>
      <vt:lpstr>Wingdings 2</vt:lpstr>
      <vt:lpstr>Opulent</vt:lpstr>
      <vt:lpstr>contents</vt:lpstr>
      <vt:lpstr>  INTRODUCTION </vt:lpstr>
      <vt:lpstr>Types of microarray</vt:lpstr>
      <vt:lpstr>Cont….</vt:lpstr>
      <vt:lpstr>Conti…</vt:lpstr>
      <vt:lpstr>Dna  microarray technique </vt:lpstr>
      <vt:lpstr>   principle &amp; PROCEDURE</vt:lpstr>
      <vt:lpstr>   principle &amp; PROCEDURE</vt:lpstr>
      <vt:lpstr>procedure</vt:lpstr>
      <vt:lpstr>Contin…..</vt:lpstr>
      <vt:lpstr>application</vt:lpstr>
      <vt:lpstr>ADAVANTAGES &amp; DISADVANTAGES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Pharmacognostical evaluation of the herbal plant</dc:title>
  <dc:creator>hp</dc:creator>
  <cp:lastModifiedBy>Mamta Tiwari</cp:lastModifiedBy>
  <cp:revision>265</cp:revision>
  <dcterms:created xsi:type="dcterms:W3CDTF">2023-05-10T08:39:09Z</dcterms:created>
  <dcterms:modified xsi:type="dcterms:W3CDTF">2023-10-16T06:38:18Z</dcterms:modified>
</cp:coreProperties>
</file>