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9" r:id="rId1"/>
  </p:sldMasterIdLst>
  <p:notesMasterIdLst>
    <p:notesMasterId r:id="rId13"/>
  </p:notesMasterIdLst>
  <p:sldIdLst>
    <p:sldId id="277" r:id="rId2"/>
    <p:sldId id="282" r:id="rId3"/>
    <p:sldId id="258" r:id="rId4"/>
    <p:sldId id="260" r:id="rId5"/>
    <p:sldId id="275" r:id="rId6"/>
    <p:sldId id="280" r:id="rId7"/>
    <p:sldId id="283" r:id="rId8"/>
    <p:sldId id="273" r:id="rId9"/>
    <p:sldId id="267" r:id="rId10"/>
    <p:sldId id="281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84796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EDDB7-6A09-4D60-99E0-7A8E13F0C13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357EC-386E-4899-A6D4-7BAAF67F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357EC-386E-4899-A6D4-7BAAF67F4E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8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51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4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07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0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9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3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0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0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4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3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0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497" y="2326491"/>
            <a:ext cx="9867988" cy="4922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PHARMACOGENOMICS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2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1" y="624110"/>
            <a:ext cx="9855921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9980612" cy="43641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predict a patient response to drugs.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develop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personalised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prescriptions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minimize or eliminate adverse events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improve efficacy and patient compliance.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develop more powerful and safer vaccines.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565" y="609600"/>
            <a:ext cx="9939048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599"/>
            <a:ext cx="9033164" cy="41425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Identification of small inter-individual variation in everyone gene is very difficult.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Expensive.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Ethical issues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512" y="546618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1" y="2064327"/>
            <a:ext cx="9690606" cy="44888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Goals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pharmacogenomics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Factors affecting response of drug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Impact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pharmacogenomics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personalised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medicine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Ethical issues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 and future opportunities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115" y="179460"/>
            <a:ext cx="10353761" cy="104821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INTRODUCTION 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728" y="1305166"/>
            <a:ext cx="10353762" cy="51731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Pharmacogenomics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uses information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 person's genetic makeup, or genome, to choose the drugs and drug doses that are likely to work best for the particular person.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new field combines the science of how drugs work, called pharmacology, with the science of the human genome called genomics.</a:t>
            </a:r>
          </a:p>
        </p:txBody>
      </p:sp>
    </p:spTree>
    <p:extLst>
      <p:ext uri="{BB962C8B-B14F-4D97-AF65-F5344CB8AC3E}">
        <p14:creationId xmlns:p14="http://schemas.microsoft.com/office/powerpoint/2010/main" val="416768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329980" y="635431"/>
            <a:ext cx="2417735" cy="852406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og-figure-3---cogneuro-personm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2820" y="526943"/>
            <a:ext cx="10311172" cy="5636774"/>
          </a:xfrm>
        </p:spPr>
      </p:pic>
    </p:spTree>
    <p:extLst>
      <p:ext uri="{BB962C8B-B14F-4D97-AF65-F5344CB8AC3E}">
        <p14:creationId xmlns:p14="http://schemas.microsoft.com/office/powerpoint/2010/main" val="204890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16530" y="562116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GOALS OF PHARMACOGENOMICS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42336" y="2273085"/>
            <a:ext cx="8755549" cy="41587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diagnosis and prescription of A drug and its dosage, based on the patients genetic makeup.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major objective of the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pharmacogenomics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to study and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catolog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all the genetic and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Epigenetic variants that cause variation in drug response.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29" y="629069"/>
            <a:ext cx="9939283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RESPONSE OF DRUG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71" y="1880977"/>
            <a:ext cx="8592467" cy="43648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 polymorphism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Epigenetic and other factors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Pharmocogenomics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biomarkers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medicine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024" y="608612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IMPACT OF PHARMACOGENOMICS IN PERSONALISED MEDICINE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795" y="2200759"/>
            <a:ext cx="8915400" cy="42219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diseases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Anaesthesia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Type-2 Diabetes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Thrombosis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Depression 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ETHICAL ISSUES RELATED TO PERONALISED MEDICINE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535327" y="2273084"/>
            <a:ext cx="8915400" cy="41432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Ethics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personalised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medicine became an issue when a healthy person has been reported to have a high risk of breast and ovarian cancer.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Also associated with the use and storage of genetic information of an individual.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Many research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have confined their study and tests related to a specific genetic disorder in certain groups of people or region.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Protection of privacy of genetic data of an individual from the government or insurance companies.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8319" y="624110"/>
            <a:ext cx="9846293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CHALLENGES AND FUTURE OPPORTUNITIES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2339" y="2133600"/>
            <a:ext cx="10032273" cy="42826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manage the complexity associated classification of disease.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better diagnosis of the disease can improve the rate of cure.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Systematic storage, retrieval and analysis platform of required to store the clinical data and also for decision making.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Pharmacogenetic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tests should be adopted based on their clinical utility and cost effectiveness.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7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1338</TotalTime>
  <Words>354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CONTENTS</vt:lpstr>
      <vt:lpstr>  INTRODUCTION </vt:lpstr>
      <vt:lpstr>PowerPoint Presentation</vt:lpstr>
      <vt:lpstr>GOALS OF PHARMACOGENOMICS</vt:lpstr>
      <vt:lpstr>FACTORS AFFECTING RESPONSE OF DRUG</vt:lpstr>
      <vt:lpstr>IMPACT OF PHARMACOGENOMICS IN PERSONALISED MEDICINE</vt:lpstr>
      <vt:lpstr>ETHICAL ISSUES RELATED TO PERONALISED MEDICINE</vt:lpstr>
      <vt:lpstr>CHALLENGES AND FUTURE OPPORTUNITIES</vt:lpstr>
      <vt:lpstr>ADVANTAGES</vt:lpstr>
      <vt:lpstr>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Pharmacognostical evaluation of the herbal plant</dc:title>
  <dc:creator>hp</dc:creator>
  <cp:lastModifiedBy>Mamta Tiwari</cp:lastModifiedBy>
  <cp:revision>140</cp:revision>
  <dcterms:created xsi:type="dcterms:W3CDTF">2023-05-10T08:39:09Z</dcterms:created>
  <dcterms:modified xsi:type="dcterms:W3CDTF">2023-08-19T07:30:07Z</dcterms:modified>
</cp:coreProperties>
</file>